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318" r:id="rId3"/>
    <p:sldId id="257" r:id="rId4"/>
    <p:sldId id="304" r:id="rId5"/>
    <p:sldId id="260" r:id="rId6"/>
    <p:sldId id="303" r:id="rId7"/>
    <p:sldId id="305" r:id="rId8"/>
    <p:sldId id="264" r:id="rId9"/>
    <p:sldId id="302" r:id="rId10"/>
    <p:sldId id="265" r:id="rId11"/>
    <p:sldId id="266" r:id="rId12"/>
    <p:sldId id="267" r:id="rId13"/>
    <p:sldId id="311" r:id="rId14"/>
    <p:sldId id="312" r:id="rId15"/>
    <p:sldId id="310" r:id="rId16"/>
    <p:sldId id="270" r:id="rId17"/>
    <p:sldId id="271" r:id="rId18"/>
    <p:sldId id="274" r:id="rId19"/>
    <p:sldId id="308" r:id="rId20"/>
    <p:sldId id="314" r:id="rId21"/>
    <p:sldId id="315" r:id="rId22"/>
    <p:sldId id="309" r:id="rId23"/>
    <p:sldId id="268" r:id="rId24"/>
    <p:sldId id="279" r:id="rId25"/>
    <p:sldId id="280" r:id="rId26"/>
    <p:sldId id="317" r:id="rId27"/>
    <p:sldId id="281" r:id="rId28"/>
    <p:sldId id="319" r:id="rId29"/>
    <p:sldId id="282" r:id="rId30"/>
    <p:sldId id="283" r:id="rId31"/>
    <p:sldId id="284" r:id="rId32"/>
    <p:sldId id="285" r:id="rId33"/>
    <p:sldId id="286" r:id="rId34"/>
    <p:sldId id="287" r:id="rId35"/>
    <p:sldId id="291" r:id="rId36"/>
    <p:sldId id="292" r:id="rId37"/>
    <p:sldId id="293" r:id="rId38"/>
    <p:sldId id="294" r:id="rId39"/>
    <p:sldId id="295" r:id="rId40"/>
    <p:sldId id="296" r:id="rId41"/>
    <p:sldId id="316" r:id="rId42"/>
    <p:sldId id="297" r:id="rId43"/>
    <p:sldId id="298" r:id="rId44"/>
    <p:sldId id="299" r:id="rId45"/>
    <p:sldId id="300" r:id="rId46"/>
    <p:sldId id="301" r:id="rId47"/>
  </p:sldIdLst>
  <p:sldSz cx="10077450" cy="75628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74" userDrawn="1">
          <p15:clr>
            <a:srgbClr val="A4A3A4"/>
          </p15:clr>
        </p15:guide>
        <p15:guide id="2" orient="horz" pos="222" userDrawn="1">
          <p15:clr>
            <a:srgbClr val="A4A3A4"/>
          </p15:clr>
        </p15:guide>
        <p15:guide id="3" orient="horz" pos="25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Dattila" initials="FD" lastIdx="1" clrIdx="0">
    <p:extLst>
      <p:ext uri="{19B8F6BF-5375-455C-9EA6-DF929625EA0E}">
        <p15:presenceInfo xmlns:p15="http://schemas.microsoft.com/office/powerpoint/2012/main" userId="Federico Datti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9D523F-F214-49EC-8440-76767CD63EDC}" v="4" dt="2025-12-10T17:05:10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806" y="84"/>
      </p:cViewPr>
      <p:guideLst>
        <p:guide pos="3174"/>
        <p:guide orient="horz" pos="222"/>
        <p:guide orient="horz" pos="25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 Dattila" userId="3fbddd6b-c98a-4780-9364-b5d8323ec50d" providerId="ADAL" clId="{74B85A1C-3F89-447F-BB10-160DA5B5EB87}"/>
    <pc:docChg chg="modSld">
      <pc:chgData name="Federico  Dattila" userId="3fbddd6b-c98a-4780-9364-b5d8323ec50d" providerId="ADAL" clId="{74B85A1C-3F89-447F-BB10-160DA5B5EB87}" dt="2025-12-10T17:04:56.940" v="0"/>
      <pc:docMkLst>
        <pc:docMk/>
      </pc:docMkLst>
      <pc:sldChg chg="modSp">
        <pc:chgData name="Federico  Dattila" userId="3fbddd6b-c98a-4780-9364-b5d8323ec50d" providerId="ADAL" clId="{74B85A1C-3F89-447F-BB10-160DA5B5EB87}" dt="2025-12-10T17:04:56.940" v="0"/>
        <pc:sldMkLst>
          <pc:docMk/>
          <pc:sldMk cId="0" sldId="297"/>
        </pc:sldMkLst>
        <pc:picChg chg="mod">
          <ac:chgData name="Federico  Dattila" userId="3fbddd6b-c98a-4780-9364-b5d8323ec50d" providerId="ADAL" clId="{74B85A1C-3F89-447F-BB10-160DA5B5EB87}" dt="2025-12-10T17:04:56.940" v="0"/>
          <ac:picMkLst>
            <pc:docMk/>
            <pc:sldMk cId="0" sldId="297"/>
            <ac:picMk id="2" creationId="{08537650-98B3-4F54-8531-EDF448616CFC}"/>
          </ac:picMkLst>
        </pc:picChg>
      </pc:sldChg>
      <pc:sldChg chg="modSp">
        <pc:chgData name="Federico  Dattila" userId="3fbddd6b-c98a-4780-9364-b5d8323ec50d" providerId="ADAL" clId="{74B85A1C-3F89-447F-BB10-160DA5B5EB87}" dt="2025-12-10T17:04:56.940" v="0"/>
        <pc:sldMkLst>
          <pc:docMk/>
          <pc:sldMk cId="0" sldId="298"/>
        </pc:sldMkLst>
        <pc:picChg chg="mod">
          <ac:chgData name="Federico  Dattila" userId="3fbddd6b-c98a-4780-9364-b5d8323ec50d" providerId="ADAL" clId="{74B85A1C-3F89-447F-BB10-160DA5B5EB87}" dt="2025-12-10T17:04:56.940" v="0"/>
          <ac:picMkLst>
            <pc:docMk/>
            <pc:sldMk cId="0" sldId="298"/>
            <ac:picMk id="2" creationId="{82E68990-0F15-4317-BD76-43DB8A91ECBC}"/>
          </ac:picMkLst>
        </pc:picChg>
      </pc:sldChg>
      <pc:sldChg chg="modSp">
        <pc:chgData name="Federico  Dattila" userId="3fbddd6b-c98a-4780-9364-b5d8323ec50d" providerId="ADAL" clId="{74B85A1C-3F89-447F-BB10-160DA5B5EB87}" dt="2025-12-10T17:04:56.940" v="0"/>
        <pc:sldMkLst>
          <pc:docMk/>
          <pc:sldMk cId="0" sldId="299"/>
        </pc:sldMkLst>
        <pc:picChg chg="mod">
          <ac:chgData name="Federico  Dattila" userId="3fbddd6b-c98a-4780-9364-b5d8323ec50d" providerId="ADAL" clId="{74B85A1C-3F89-447F-BB10-160DA5B5EB87}" dt="2025-12-10T17:04:56.940" v="0"/>
          <ac:picMkLst>
            <pc:docMk/>
            <pc:sldMk cId="0" sldId="299"/>
            <ac:picMk id="2" creationId="{C8AE98F9-2972-4AE6-BFFA-F743ECD09A3F}"/>
          </ac:picMkLst>
        </pc:picChg>
      </pc:sldChg>
      <pc:sldChg chg="modSp">
        <pc:chgData name="Federico  Dattila" userId="3fbddd6b-c98a-4780-9364-b5d8323ec50d" providerId="ADAL" clId="{74B85A1C-3F89-447F-BB10-160DA5B5EB87}" dt="2025-12-10T17:04:56.940" v="0"/>
        <pc:sldMkLst>
          <pc:docMk/>
          <pc:sldMk cId="2440756256" sldId="317"/>
        </pc:sldMkLst>
        <pc:picChg chg="mod">
          <ac:chgData name="Federico  Dattila" userId="3fbddd6b-c98a-4780-9364-b5d8323ec50d" providerId="ADAL" clId="{74B85A1C-3F89-447F-BB10-160DA5B5EB87}" dt="2025-12-10T17:04:56.940" v="0"/>
          <ac:picMkLst>
            <pc:docMk/>
            <pc:sldMk cId="2440756256" sldId="317"/>
            <ac:picMk id="5" creationId="{0C37C1EE-B39F-4ABA-80BC-F22548B945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CF0BFDE-2CA7-41AA-B545-CA548249045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CustomShape 2"/>
          <p:cNvSpPr/>
          <p:nvPr/>
        </p:nvSpPr>
        <p:spPr>
          <a:xfrm>
            <a:off x="3884760" y="8685360"/>
            <a:ext cx="297180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97A14A19-4BD4-4725-A631-6051194CF65E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52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2"/>
          <p:cNvSpPr/>
          <p:nvPr/>
        </p:nvSpPr>
        <p:spPr>
          <a:xfrm>
            <a:off x="3884760" y="8685360"/>
            <a:ext cx="297180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5F7C715B-BD63-4B83-9575-78E2CA77E4CD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34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n 36"/>
          <p:cNvPicPr/>
          <p:nvPr/>
        </p:nvPicPr>
        <p:blipFill>
          <a:blip r:embed="rId2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76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E7EC358A-C2DA-4CE7-BF49-95A48869A7C9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grapher/co-emissions-by-sector?country=~OWID_WR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w3qCLOXmi0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sualcapitalist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2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0.png"/><Relationship Id="rId4" Type="http://schemas.openxmlformats.org/officeDocument/2006/relationships/hyperlink" Target="https://www.youtube.com/watch?v=HQ9Fhd7P_H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53.png"/><Relationship Id="rId4" Type="http://schemas.openxmlformats.org/officeDocument/2006/relationships/image" Target="../media/image70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7.jpe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7.jpe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4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gXXOkhoki8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hyperlink" Target="https://www.youtube.com/watch?v=Ymph_i6VWb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magine 4"/>
          <p:cNvPicPr/>
          <p:nvPr/>
        </p:nvPicPr>
        <p:blipFill>
          <a:blip r:embed="rId2"/>
          <a:stretch/>
        </p:blipFill>
        <p:spPr>
          <a:xfrm>
            <a:off x="6556680" y="6617970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7471080" y="6756030"/>
            <a:ext cx="23587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600" b="0" strike="noStrike" spc="-1" dirty="0">
                <a:uFill>
                  <a:solidFill>
                    <a:srgbClr val="FFFFFF"/>
                  </a:solidFill>
                </a:uFill>
              </a:rPr>
              <a:t>@FedeDat</a:t>
            </a:r>
            <a:endParaRPr lang="en-US" sz="2200" b="0" strike="noStrike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28FDFC0-DC80-4C00-9792-C7EF8844E38D}"/>
              </a:ext>
            </a:extLst>
          </p:cNvPr>
          <p:cNvSpPr txBox="1"/>
          <p:nvPr/>
        </p:nvSpPr>
        <p:spPr>
          <a:xfrm>
            <a:off x="6029325" y="2581820"/>
            <a:ext cx="3992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From Greek, </a:t>
            </a:r>
          </a:p>
          <a:p>
            <a:pPr algn="ctr"/>
            <a:r>
              <a:rPr lang="en-US" sz="2800" i="1" dirty="0"/>
              <a:t>to energy saving, </a:t>
            </a:r>
          </a:p>
          <a:p>
            <a:pPr algn="ctr"/>
            <a:r>
              <a:rPr lang="en-US" sz="2800" i="1" dirty="0"/>
              <a:t>to photochemistry, </a:t>
            </a:r>
          </a:p>
          <a:p>
            <a:pPr algn="ctr"/>
            <a:r>
              <a:rPr lang="en-US" sz="2800" i="1" dirty="0"/>
              <a:t>to electrochemistry… </a:t>
            </a:r>
          </a:p>
          <a:p>
            <a:pPr algn="ctr"/>
            <a:r>
              <a:rPr lang="en-US" sz="2800" i="1" dirty="0"/>
              <a:t>and so on!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91CB7C-6CAE-460B-8B21-F46E73BF512A}"/>
              </a:ext>
            </a:extLst>
          </p:cNvPr>
          <p:cNvSpPr txBox="1"/>
          <p:nvPr/>
        </p:nvSpPr>
        <p:spPr>
          <a:xfrm>
            <a:off x="5974080" y="70044"/>
            <a:ext cx="41033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Am I a scientist?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C127027-04AE-4671-900C-18D46A81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1" r="4743"/>
          <a:stretch/>
        </p:blipFill>
        <p:spPr>
          <a:xfrm>
            <a:off x="-1" y="-24934"/>
            <a:ext cx="6029325" cy="7588477"/>
          </a:xfrm>
          <a:prstGeom prst="rect">
            <a:avLst/>
          </a:prstGeom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9495CBD-24A4-452D-97B2-D96D38B4BC8A}"/>
              </a:ext>
            </a:extLst>
          </p:cNvPr>
          <p:cNvSpPr txBox="1"/>
          <p:nvPr/>
        </p:nvSpPr>
        <p:spPr>
          <a:xfrm>
            <a:off x="6046817" y="5281992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(Dr.) Federico Dattila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72000" y="17640"/>
            <a:ext cx="10004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that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important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7" name="Immagine 6"/>
          <p:cNvPicPr/>
          <p:nvPr/>
        </p:nvPicPr>
        <p:blipFill>
          <a:blip r:embed="rId2"/>
          <a:stretch/>
        </p:blipFill>
        <p:spPr>
          <a:xfrm>
            <a:off x="108000" y="748080"/>
            <a:ext cx="9720000" cy="6750000"/>
          </a:xfrm>
          <a:prstGeom prst="rect">
            <a:avLst/>
          </a:prstGeom>
          <a:ln>
            <a:noFill/>
          </a:ln>
        </p:spPr>
      </p:pic>
      <p:pic>
        <p:nvPicPr>
          <p:cNvPr id="128" name="Immagine 9"/>
          <p:cNvPicPr/>
          <p:nvPr/>
        </p:nvPicPr>
        <p:blipFill>
          <a:blip r:embed="rId3"/>
          <a:stretch/>
        </p:blipFill>
        <p:spPr>
          <a:xfrm>
            <a:off x="1097280" y="2651760"/>
            <a:ext cx="2011320" cy="870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8778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2360" y="-28800"/>
            <a:ext cx="10004760" cy="850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What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greehouse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effect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30" name="Imagen 129"/>
          <p:cNvPicPr/>
          <p:nvPr/>
        </p:nvPicPr>
        <p:blipFill>
          <a:blip r:embed="rId3"/>
          <a:stretch/>
        </p:blipFill>
        <p:spPr>
          <a:xfrm>
            <a:off x="946800" y="1152000"/>
            <a:ext cx="8161200" cy="61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2380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72360" y="-28800"/>
            <a:ext cx="10004760" cy="850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96EAAB-0648-4E37-A89D-11FCB18B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151"/>
            <a:ext cx="10077450" cy="495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788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upo de personas en una cancha&#10;&#10;Descripción generada automáticamente">
            <a:extLst>
              <a:ext uri="{FF2B5EF4-FFF2-40B4-BE49-F238E27FC236}">
                <a16:creationId xmlns:a16="http://schemas.microsoft.com/office/drawing/2014/main" id="{A460504F-9540-4E3C-AB9B-03532E654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955"/>
            <a:ext cx="4572000" cy="3028950"/>
          </a:xfrm>
          <a:prstGeom prst="ellipse">
            <a:avLst/>
          </a:prstGeom>
        </p:spPr>
      </p:pic>
      <p:pic>
        <p:nvPicPr>
          <p:cNvPr id="15" name="Imagen 14" descr="Una mujer caminando enfrente de un edificio de piedra&#10;&#10;Descripción generada automáticamente con confianza media">
            <a:extLst>
              <a:ext uri="{FF2B5EF4-FFF2-40B4-BE49-F238E27FC236}">
                <a16:creationId xmlns:a16="http://schemas.microsoft.com/office/drawing/2014/main" id="{0D171BB5-B941-4217-8A45-3FEB681BA4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1" r="24986" b="20101"/>
          <a:stretch/>
        </p:blipFill>
        <p:spPr>
          <a:xfrm>
            <a:off x="4571999" y="2257316"/>
            <a:ext cx="3229841" cy="5294277"/>
          </a:xfrm>
          <a:prstGeom prst="ellipse">
            <a:avLst/>
          </a:prstGeom>
        </p:spPr>
      </p:pic>
      <p:pic>
        <p:nvPicPr>
          <p:cNvPr id="18" name="Imagen 17" descr="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B5431194-1A48-4E7D-832B-9D976EE4A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2593"/>
            <a:ext cx="4572000" cy="3429000"/>
          </a:xfrm>
          <a:prstGeom prst="ellipse">
            <a:avLst/>
          </a:prstGeom>
        </p:spPr>
      </p:pic>
      <p:pic>
        <p:nvPicPr>
          <p:cNvPr id="21" name="Imagen 20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FABDA64E-DF70-4075-8E77-17B63D4865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17859" r="41707"/>
          <a:stretch/>
        </p:blipFill>
        <p:spPr>
          <a:xfrm>
            <a:off x="7801841" y="899919"/>
            <a:ext cx="2275609" cy="3960668"/>
          </a:xfrm>
          <a:prstGeom prst="ellipse">
            <a:avLst/>
          </a:prstGeom>
        </p:spPr>
      </p:pic>
      <p:sp>
        <p:nvSpPr>
          <p:cNvPr id="23" name="TextShape 2">
            <a:extLst>
              <a:ext uri="{FF2B5EF4-FFF2-40B4-BE49-F238E27FC236}">
                <a16:creationId xmlns:a16="http://schemas.microsoft.com/office/drawing/2014/main" id="{71E0132E-F056-4B76-A9E5-4B634B1962D2}"/>
              </a:ext>
            </a:extLst>
          </p:cNvPr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Just a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teenager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, so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what’s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next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56603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Shape 2">
            <a:extLst>
              <a:ext uri="{FF2B5EF4-FFF2-40B4-BE49-F238E27FC236}">
                <a16:creationId xmlns:a16="http://schemas.microsoft.com/office/drawing/2014/main" id="{71E0132E-F056-4B76-A9E5-4B634B1962D2}"/>
              </a:ext>
            </a:extLst>
          </p:cNvPr>
          <p:cNvSpPr txBox="1"/>
          <p:nvPr/>
        </p:nvSpPr>
        <p:spPr>
          <a:xfrm>
            <a:off x="0" y="0"/>
            <a:ext cx="10077450" cy="75628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5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3</a:t>
            </a:r>
            <a:r>
              <a:rPr lang="es-ES" sz="5400" b="0" strike="noStrike" spc="-1" baseline="300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rd</a:t>
            </a:r>
            <a:r>
              <a:rPr lang="es-ES" sz="5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5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year</a:t>
            </a:r>
            <a:r>
              <a:rPr lang="es-ES" sz="5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5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Bachelo</a:t>
            </a:r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r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Physics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endParaRPr lang="es-ES" sz="5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What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would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5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es-ES" sz="5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do?</a:t>
            </a:r>
            <a:endParaRPr lang="en-US" sz="6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FAAA84-B1CD-46D4-826E-615A2815E4AD}"/>
              </a:ext>
            </a:extLst>
          </p:cNvPr>
          <p:cNvSpPr txBox="1"/>
          <p:nvPr/>
        </p:nvSpPr>
        <p:spPr>
          <a:xfrm>
            <a:off x="0" y="0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146699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0" y="32760"/>
            <a:ext cx="10135800" cy="8608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emission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by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sector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695979-EC93-45EB-BBC4-D8E9EF77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009650"/>
            <a:ext cx="8953500" cy="55435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C766B9-5464-44F8-9B34-3272BE5D981B}"/>
              </a:ext>
            </a:extLst>
          </p:cNvPr>
          <p:cNvSpPr txBox="1"/>
          <p:nvPr/>
        </p:nvSpPr>
        <p:spPr>
          <a:xfrm>
            <a:off x="0" y="6731853"/>
            <a:ext cx="10075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hlinkClick r:id="rId3"/>
              </a:rPr>
              <a:t>https://ourworldindata.org/grapher/co-emissions-by-sector?country=~OWID_WRL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790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-22320" y="2103120"/>
            <a:ext cx="4411440" cy="64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5 10</a:t>
            </a:r>
            <a:r>
              <a:rPr lang="es-E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J in 2012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542200" y="2093400"/>
            <a:ext cx="4496760" cy="64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8 10</a:t>
            </a:r>
            <a:r>
              <a:rPr lang="es-E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J in 2040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0" y="0"/>
            <a:ext cx="10077120" cy="89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Do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we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need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energy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0" y="1270440"/>
            <a:ext cx="6965640" cy="64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World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energetic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consumption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52" name="Immagine 7"/>
          <p:cNvPicPr/>
          <p:nvPr/>
        </p:nvPicPr>
        <p:blipFill>
          <a:blip r:embed="rId2"/>
          <a:srcRect l="36550"/>
          <a:stretch/>
        </p:blipFill>
        <p:spPr>
          <a:xfrm>
            <a:off x="0" y="3474720"/>
            <a:ext cx="4572000" cy="4087440"/>
          </a:xfrm>
          <a:prstGeom prst="rect">
            <a:avLst/>
          </a:prstGeom>
          <a:ln>
            <a:noFill/>
          </a:ln>
        </p:spPr>
      </p:pic>
      <p:sp>
        <p:nvSpPr>
          <p:cNvPr id="153" name="CustomShape 5"/>
          <p:cNvSpPr/>
          <p:nvPr/>
        </p:nvSpPr>
        <p:spPr>
          <a:xfrm rot="-5400000" flipH="1">
            <a:off x="4573440" y="1772640"/>
            <a:ext cx="360" cy="120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CustomShape 6"/>
          <p:cNvSpPr/>
          <p:nvPr/>
        </p:nvSpPr>
        <p:spPr>
          <a:xfrm>
            <a:off x="5868000" y="3816000"/>
            <a:ext cx="34200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beers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5927400" y="4894560"/>
            <a:ext cx="3288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50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(20-70)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5112000" y="5902200"/>
            <a:ext cx="475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91250 ~ 1 10</a:t>
            </a:r>
            <a:r>
              <a:rPr lang="es-E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beers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3765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0" y="32760"/>
            <a:ext cx="10135800" cy="8608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What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is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energy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58" name="Immagine 6"/>
          <p:cNvPicPr/>
          <p:nvPr/>
        </p:nvPicPr>
        <p:blipFill>
          <a:blip r:embed="rId2"/>
          <a:stretch/>
        </p:blipFill>
        <p:spPr>
          <a:xfrm>
            <a:off x="36000" y="612000"/>
            <a:ext cx="2477160" cy="1527480"/>
          </a:xfrm>
          <a:prstGeom prst="rect">
            <a:avLst/>
          </a:prstGeom>
          <a:ln>
            <a:noFill/>
          </a:ln>
        </p:spPr>
      </p:pic>
      <p:pic>
        <p:nvPicPr>
          <p:cNvPr id="159" name="Immagine 5"/>
          <p:cNvPicPr/>
          <p:nvPr/>
        </p:nvPicPr>
        <p:blipFill>
          <a:blip r:embed="rId3"/>
          <a:stretch/>
        </p:blipFill>
        <p:spPr>
          <a:xfrm>
            <a:off x="29160" y="1959840"/>
            <a:ext cx="3070440" cy="532980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3024000" y="981360"/>
            <a:ext cx="7054560" cy="2800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 3600 J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 kWh (1000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Pull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car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top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Tour Eiffel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(324 m)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E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Emission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370 g </a:t>
            </a:r>
            <a:r>
              <a:rPr lang="es-ES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32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(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ENDESA/MITECO)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B207F8-035E-4B57-8483-1D186915DEB1}"/>
              </a:ext>
            </a:extLst>
          </p:cNvPr>
          <p:cNvSpPr txBox="1"/>
          <p:nvPr/>
        </p:nvSpPr>
        <p:spPr>
          <a:xfrm>
            <a:off x="9096710" y="6322576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F8E3E4-55E9-4D64-95E6-6FB4FB9556B7}"/>
              </a:ext>
            </a:extLst>
          </p:cNvPr>
          <p:cNvSpPr txBox="1"/>
          <p:nvPr/>
        </p:nvSpPr>
        <p:spPr>
          <a:xfrm>
            <a:off x="3099600" y="5715802"/>
            <a:ext cx="6934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Weekly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absorption</a:t>
            </a:r>
            <a:r>
              <a:rPr lang="es-E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tree</a:t>
            </a:r>
            <a:r>
              <a:rPr lang="es-ES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AQUAe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Fundación)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8433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magine 3"/>
          <p:cNvPicPr/>
          <p:nvPr/>
        </p:nvPicPr>
        <p:blipFill>
          <a:blip r:embed="rId2"/>
          <a:stretch/>
        </p:blipFill>
        <p:spPr>
          <a:xfrm>
            <a:off x="0" y="36000"/>
            <a:ext cx="4553640" cy="2560320"/>
          </a:xfrm>
          <a:prstGeom prst="rect">
            <a:avLst/>
          </a:prstGeom>
          <a:ln>
            <a:noFill/>
          </a:ln>
        </p:spPr>
      </p:pic>
      <p:pic>
        <p:nvPicPr>
          <p:cNvPr id="168" name="Immagine 6"/>
          <p:cNvPicPr/>
          <p:nvPr/>
        </p:nvPicPr>
        <p:blipFill>
          <a:blip r:embed="rId3"/>
          <a:stretch/>
        </p:blipFill>
        <p:spPr>
          <a:xfrm>
            <a:off x="7344000" y="3240000"/>
            <a:ext cx="2160000" cy="162000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4550400" y="349200"/>
            <a:ext cx="5526360" cy="242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Mobile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phone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(11.6 W)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Annual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consumption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(16 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hours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= 68 kWh</a:t>
            </a:r>
            <a:endParaRPr lang="en-US" sz="2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25 kg </a:t>
            </a:r>
            <a:r>
              <a:rPr lang="es-E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2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 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6080" y="2704320"/>
            <a:ext cx="9961920" cy="24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Teenager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15/16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2140-2700 kcal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FAO) 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Daily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consumption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 2.49-3.14 kWh</a:t>
            </a:r>
            <a:endParaRPr lang="en-US" sz="2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Annual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consumption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= 910-1150 kWh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pic>
        <p:nvPicPr>
          <p:cNvPr id="171" name="Immagine 11"/>
          <p:cNvPicPr/>
          <p:nvPr/>
        </p:nvPicPr>
        <p:blipFill>
          <a:blip r:embed="rId4"/>
          <a:srcRect r="15436"/>
          <a:stretch/>
        </p:blipFill>
        <p:spPr>
          <a:xfrm>
            <a:off x="9000" y="4843440"/>
            <a:ext cx="4105800" cy="274320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4218120" y="5014080"/>
            <a:ext cx="5858640" cy="24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Trip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Tarragona-Camp Nou (</a:t>
            </a:r>
            <a:r>
              <a:rPr lang="es-E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MITECO)  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93 km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13.55 kg </a:t>
            </a:r>
            <a:r>
              <a:rPr lang="es-E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22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with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gasolina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engine</a:t>
            </a:r>
            <a:endParaRPr lang="en-US" sz="2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Weekly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absorption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37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trees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28921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2015,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Bachelor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Thesis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Italy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FF71B04-5407-4D84-8C25-27F85F690C3E}"/>
              </a:ext>
            </a:extLst>
          </p:cNvPr>
          <p:cNvSpPr txBox="1"/>
          <p:nvPr/>
        </p:nvSpPr>
        <p:spPr>
          <a:xfrm>
            <a:off x="0" y="634353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need to save energy!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ED6270-E044-4714-A5CB-AABCD24D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856930"/>
            <a:ext cx="7939087" cy="38185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F6C6CD-D034-4066-A584-EBBBA93D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3" y="960008"/>
            <a:ext cx="2166937" cy="187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071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E886A39-0534-46CF-A00C-13259D68980B}"/>
              </a:ext>
            </a:extLst>
          </p:cNvPr>
          <p:cNvSpPr txBox="1"/>
          <p:nvPr/>
        </p:nvSpPr>
        <p:spPr>
          <a:xfrm>
            <a:off x="0" y="70044"/>
            <a:ext cx="1007745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Interactive presentation</a:t>
            </a:r>
          </a:p>
          <a:p>
            <a:pPr algn="ctr"/>
            <a:endParaRPr lang="en-US" sz="6600" dirty="0"/>
          </a:p>
          <a:p>
            <a:r>
              <a:rPr lang="en-US" sz="4000" dirty="0">
                <a:solidFill>
                  <a:schemeClr val="bg1"/>
                </a:solidFill>
              </a:rPr>
              <a:t>Feel free to ask while I am presenting!</a:t>
            </a:r>
          </a:p>
          <a:p>
            <a:endParaRPr lang="en-US" sz="3600" dirty="0"/>
          </a:p>
          <a:p>
            <a:r>
              <a:rPr lang="en-US" sz="4000" dirty="0">
                <a:solidFill>
                  <a:schemeClr val="bg1"/>
                </a:solidFill>
              </a:rPr>
              <a:t>One volunteer needed!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Whenever you see the Quiz sign, get ready to write in the chat!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F26926-48C7-4C02-8E87-57936DC36883}"/>
              </a:ext>
            </a:extLst>
          </p:cNvPr>
          <p:cNvSpPr txBox="1"/>
          <p:nvPr/>
        </p:nvSpPr>
        <p:spPr>
          <a:xfrm>
            <a:off x="5891646" y="5117580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00"/>
                </a:highlight>
              </a:rPr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1947288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1ED56B0-A3C6-45F2-980D-8191A9CD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077450" cy="866449"/>
          </a:xfrm>
        </p:spPr>
        <p:txBody>
          <a:bodyPr>
            <a:noAutofit/>
          </a:bodyPr>
          <a:lstStyle/>
          <a:p>
            <a:pPr algn="ctr"/>
            <a:r>
              <a:rPr lang="es-ES" dirty="0" err="1">
                <a:latin typeface="+mn-lt"/>
              </a:rPr>
              <a:t>What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photosynthesis</a:t>
            </a:r>
            <a:r>
              <a:rPr lang="es-ES" dirty="0">
                <a:latin typeface="+mn-lt"/>
              </a:rPr>
              <a:t>?</a:t>
            </a:r>
            <a:endParaRPr lang="it-IT" dirty="0">
              <a:latin typeface="+mn-lt"/>
            </a:endParaRPr>
          </a:p>
        </p:txBody>
      </p:sp>
      <p:pic>
        <p:nvPicPr>
          <p:cNvPr id="5" name="Immagine 4" descr="Immagine che contiene tazza&#10;&#10;Descrizione generata con affidabilità elevata">
            <a:extLst>
              <a:ext uri="{FF2B5EF4-FFF2-40B4-BE49-F238E27FC236}">
                <a16:creationId xmlns:a16="http://schemas.microsoft.com/office/drawing/2014/main" id="{CCB119EC-7637-48E9-9133-E38DF7E89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" y="2989796"/>
            <a:ext cx="2143125" cy="21431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DB3681-B3BE-4372-9CDC-B7499814454C}"/>
              </a:ext>
            </a:extLst>
          </p:cNvPr>
          <p:cNvSpPr txBox="1"/>
          <p:nvPr/>
        </p:nvSpPr>
        <p:spPr>
          <a:xfrm>
            <a:off x="2073160" y="3594509"/>
            <a:ext cx="198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Sunlight</a:t>
            </a:r>
            <a:endParaRPr lang="it-IT" sz="3200" dirty="0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406E7B4C-4323-42DE-B0E5-6ED63AEBD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5804320"/>
            <a:ext cx="2642598" cy="1758529"/>
          </a:xfrm>
          <a:prstGeom prst="ellipse">
            <a:avLst/>
          </a:prstGeom>
        </p:spPr>
      </p:pic>
      <p:sp>
        <p:nvSpPr>
          <p:cNvPr id="8" name="CasellaDiTesto 8">
            <a:extLst>
              <a:ext uri="{FF2B5EF4-FFF2-40B4-BE49-F238E27FC236}">
                <a16:creationId xmlns:a16="http://schemas.microsoft.com/office/drawing/2014/main" id="{BBEF67C7-2E5B-4801-AD2E-36B51C10601B}"/>
              </a:ext>
            </a:extLst>
          </p:cNvPr>
          <p:cNvSpPr txBox="1"/>
          <p:nvPr/>
        </p:nvSpPr>
        <p:spPr>
          <a:xfrm>
            <a:off x="2778350" y="6224293"/>
            <a:ext cx="1262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Water</a:t>
            </a: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02B0CB3F-9559-4F10-AF6C-F4E492C11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577" y="1563481"/>
            <a:ext cx="2001439" cy="866449"/>
          </a:xfrm>
          <a:prstGeom prst="rect">
            <a:avLst/>
          </a:prstGeom>
        </p:spPr>
      </p:pic>
      <p:pic>
        <p:nvPicPr>
          <p:cNvPr id="10" name="Immagine 13" descr="Immagine che contiene albero, esterni, pianta&#10;&#10;Descrizione generata con affidabilità molto elevata">
            <a:extLst>
              <a:ext uri="{FF2B5EF4-FFF2-40B4-BE49-F238E27FC236}">
                <a16:creationId xmlns:a16="http://schemas.microsoft.com/office/drawing/2014/main" id="{7C5B7830-02AF-4F2A-A87A-E0CDEE43E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67" y="2952237"/>
            <a:ext cx="3257881" cy="1835426"/>
          </a:xfrm>
          <a:prstGeom prst="ellipse">
            <a:avLst/>
          </a:prstGeom>
        </p:spPr>
      </p:pic>
      <p:sp>
        <p:nvSpPr>
          <p:cNvPr id="11" name="CasellaDiTesto 14">
            <a:extLst>
              <a:ext uri="{FF2B5EF4-FFF2-40B4-BE49-F238E27FC236}">
                <a16:creationId xmlns:a16="http://schemas.microsoft.com/office/drawing/2014/main" id="{EB3401F5-93EF-4E25-B970-D3A85C5C2A6A}"/>
              </a:ext>
            </a:extLst>
          </p:cNvPr>
          <p:cNvSpPr txBox="1"/>
          <p:nvPr/>
        </p:nvSpPr>
        <p:spPr>
          <a:xfrm>
            <a:off x="4054827" y="4856096"/>
            <a:ext cx="2855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Tree</a:t>
            </a:r>
            <a:endParaRPr lang="it-IT" sz="320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8E4DB56-EB48-45D3-ACFF-2E2D76BF1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2098" y="1704317"/>
            <a:ext cx="95250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3200" dirty="0">
                <a:latin typeface="+mn-lt"/>
              </a:rPr>
              <a:t>CO</a:t>
            </a:r>
            <a:r>
              <a:rPr lang="en-US" altLang="it-IT" sz="3200" baseline="-25000" dirty="0">
                <a:latin typeface="+mn-lt"/>
              </a:rPr>
              <a:t>2</a:t>
            </a:r>
            <a:endParaRPr lang="en-GB" altLang="it-IT" sz="3200" dirty="0">
              <a:latin typeface="+mn-lt"/>
            </a:endParaRPr>
          </a:p>
        </p:txBody>
      </p:sp>
      <p:pic>
        <p:nvPicPr>
          <p:cNvPr id="13" name="Immagine 3">
            <a:extLst>
              <a:ext uri="{FF2B5EF4-FFF2-40B4-BE49-F238E27FC236}">
                <a16:creationId xmlns:a16="http://schemas.microsoft.com/office/drawing/2014/main" id="{448A61FD-35B3-4459-BED3-377191CCF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38" y="807197"/>
            <a:ext cx="3022053" cy="2011039"/>
          </a:xfrm>
          <a:prstGeom prst="ellipse">
            <a:avLst/>
          </a:prstGeom>
        </p:spPr>
      </p:pic>
      <p:sp>
        <p:nvSpPr>
          <p:cNvPr id="14" name="TextBox 17">
            <a:extLst>
              <a:ext uri="{FF2B5EF4-FFF2-40B4-BE49-F238E27FC236}">
                <a16:creationId xmlns:a16="http://schemas.microsoft.com/office/drawing/2014/main" id="{E18E7CA2-1C6D-40AD-8147-A2167C8EA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5676" y="2818236"/>
            <a:ext cx="715260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3600" dirty="0">
                <a:latin typeface="+mn-lt"/>
              </a:rPr>
              <a:t>O</a:t>
            </a:r>
            <a:r>
              <a:rPr lang="en-US" altLang="it-IT" sz="3600" baseline="-25000" dirty="0">
                <a:latin typeface="+mn-lt"/>
              </a:rPr>
              <a:t>2</a:t>
            </a:r>
            <a:endParaRPr lang="en-GB" altLang="it-IT" sz="3600" dirty="0">
              <a:latin typeface="+mn-lt"/>
            </a:endParaRPr>
          </a:p>
        </p:txBody>
      </p:sp>
      <p:sp>
        <p:nvSpPr>
          <p:cNvPr id="15" name="CasellaDiTesto 7">
            <a:extLst>
              <a:ext uri="{FF2B5EF4-FFF2-40B4-BE49-F238E27FC236}">
                <a16:creationId xmlns:a16="http://schemas.microsoft.com/office/drawing/2014/main" id="{D74774D1-7160-40C7-8CC2-7FB92EB40A01}"/>
              </a:ext>
            </a:extLst>
          </p:cNvPr>
          <p:cNvSpPr txBox="1"/>
          <p:nvPr/>
        </p:nvSpPr>
        <p:spPr>
          <a:xfrm>
            <a:off x="2059134" y="4284152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1.3 kW/</a:t>
            </a:r>
            <a:r>
              <a:rPr lang="it-IT" sz="3200" dirty="0"/>
              <a:t>m</a:t>
            </a:r>
            <a:r>
              <a:rPr lang="it-IT" sz="3200" baseline="30000" dirty="0"/>
              <a:t>2 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3A805E55-F767-4653-932C-4AA6A990F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299" y="6254192"/>
            <a:ext cx="3441968" cy="120032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t-IT" sz="3600" dirty="0">
                <a:latin typeface="+mn-lt"/>
              </a:rPr>
              <a:t>Energy storage </a:t>
            </a:r>
          </a:p>
          <a:p>
            <a:pPr algn="ctr" eaLnBrk="1" hangingPunct="1"/>
            <a:r>
              <a:rPr lang="en-US" altLang="it-IT" sz="3600" dirty="0">
                <a:latin typeface="+mn-lt"/>
              </a:rPr>
              <a:t>(sugars)</a:t>
            </a:r>
            <a:endParaRPr lang="en-GB" altLang="it-IT" sz="3600" dirty="0">
              <a:latin typeface="+mn-lt"/>
            </a:endParaRPr>
          </a:p>
        </p:txBody>
      </p:sp>
      <p:pic>
        <p:nvPicPr>
          <p:cNvPr id="18" name="Imagen 17" descr="Un conjunto de imágenes de comida&#10;&#10;Descripción generada automáticamente">
            <a:extLst>
              <a:ext uri="{FF2B5EF4-FFF2-40B4-BE49-F238E27FC236}">
                <a16:creationId xmlns:a16="http://schemas.microsoft.com/office/drawing/2014/main" id="{35B75A02-4CCC-49BB-BF3E-A9CB21EDC2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94" y="4787663"/>
            <a:ext cx="2377587" cy="1584096"/>
          </a:xfrm>
          <a:prstGeom prst="ellipse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4303B4C-84C8-46D3-BD04-5FC2D35D187B}"/>
              </a:ext>
            </a:extLst>
          </p:cNvPr>
          <p:cNvSpPr txBox="1"/>
          <p:nvPr/>
        </p:nvSpPr>
        <p:spPr>
          <a:xfrm>
            <a:off x="8196402" y="3862389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Q5</a:t>
            </a:r>
          </a:p>
        </p:txBody>
      </p:sp>
    </p:spTree>
    <p:extLst>
      <p:ext uri="{BB962C8B-B14F-4D97-AF65-F5344CB8AC3E}">
        <p14:creationId xmlns:p14="http://schemas.microsoft.com/office/powerpoint/2010/main" val="18408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1ED56B0-A3C6-45F2-980D-8191A9CD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077450" cy="866449"/>
          </a:xfrm>
        </p:spPr>
        <p:txBody>
          <a:bodyPr>
            <a:no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+mn-lt"/>
              </a:rPr>
              <a:t>Dye-sensitized</a:t>
            </a:r>
            <a:r>
              <a:rPr lang="es-ES" dirty="0">
                <a:solidFill>
                  <a:schemeClr val="bg1"/>
                </a:solidFill>
                <a:latin typeface="+mn-lt"/>
              </a:rPr>
              <a:t> solar </a:t>
            </a:r>
            <a:r>
              <a:rPr lang="es-ES" dirty="0" err="1">
                <a:solidFill>
                  <a:schemeClr val="bg1"/>
                </a:solidFill>
                <a:latin typeface="+mn-lt"/>
              </a:rPr>
              <a:t>cells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Elementos multimedia en línea 1" title="Titanium Dioxide Raspberry Solar Cell">
            <a:hlinkClick r:id="" action="ppaction://media"/>
            <a:extLst>
              <a:ext uri="{FF2B5EF4-FFF2-40B4-BE49-F238E27FC236}">
                <a16:creationId xmlns:a16="http://schemas.microsoft.com/office/drawing/2014/main" id="{3F9FA90D-7D21-4BBB-937C-2E477D3DBF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2278" y="866450"/>
            <a:ext cx="8905009" cy="66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2017, Master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Thesis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Sweden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FF71B04-5407-4D84-8C25-27F85F690C3E}"/>
              </a:ext>
            </a:extLst>
          </p:cNvPr>
          <p:cNvSpPr txBox="1"/>
          <p:nvPr/>
        </p:nvSpPr>
        <p:spPr>
          <a:xfrm>
            <a:off x="0" y="6608618"/>
            <a:ext cx="10077450" cy="9542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Photoelectrochemistry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is cooler!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8E4F39-717B-4305-84BD-03AEDDDD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0025"/>
            <a:ext cx="4024007" cy="25985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E0FFC8-79A9-4AA9-846D-3256655F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574"/>
            <a:ext cx="5760027" cy="2903582"/>
          </a:xfrm>
          <a:prstGeom prst="rect">
            <a:avLst/>
          </a:prstGeom>
        </p:spPr>
      </p:pic>
      <p:pic>
        <p:nvPicPr>
          <p:cNvPr id="8" name="Immagine 12">
            <a:extLst>
              <a:ext uri="{FF2B5EF4-FFF2-40B4-BE49-F238E27FC236}">
                <a16:creationId xmlns:a16="http://schemas.microsoft.com/office/drawing/2014/main" id="{ED49A3E0-5336-466B-B774-A2CEBC49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44" t="15197" r="11859" b="23354"/>
          <a:stretch/>
        </p:blipFill>
        <p:spPr>
          <a:xfrm>
            <a:off x="6579396" y="1066181"/>
            <a:ext cx="3168141" cy="2534513"/>
          </a:xfrm>
          <a:prstGeom prst="rect">
            <a:avLst/>
          </a:prstGeom>
          <a:ln w="63360"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DC42A7-C46E-490C-9CB3-B278F8459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445" y="3651408"/>
            <a:ext cx="3456374" cy="298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3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n 133"/>
          <p:cNvPicPr/>
          <p:nvPr/>
        </p:nvPicPr>
        <p:blipFill>
          <a:blip r:embed="rId2"/>
          <a:stretch/>
        </p:blipFill>
        <p:spPr>
          <a:xfrm>
            <a:off x="36000" y="47160"/>
            <a:ext cx="10076400" cy="7489800"/>
          </a:xfrm>
          <a:prstGeom prst="rect">
            <a:avLst/>
          </a:prstGeom>
          <a:ln>
            <a:noFill/>
          </a:ln>
        </p:spPr>
      </p:pic>
      <p:sp>
        <p:nvSpPr>
          <p:cNvPr id="135" name="Freeform 2"/>
          <p:cNvSpPr/>
          <p:nvPr/>
        </p:nvSpPr>
        <p:spPr>
          <a:xfrm>
            <a:off x="1463040" y="494712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6" name="Freeform 3"/>
          <p:cNvSpPr/>
          <p:nvPr/>
        </p:nvSpPr>
        <p:spPr>
          <a:xfrm>
            <a:off x="5999040" y="154404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7" name="Freeform 4"/>
          <p:cNvSpPr/>
          <p:nvPr/>
        </p:nvSpPr>
        <p:spPr>
          <a:xfrm>
            <a:off x="3383280" y="476388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8" name="Freeform 5"/>
          <p:cNvSpPr/>
          <p:nvPr/>
        </p:nvSpPr>
        <p:spPr>
          <a:xfrm>
            <a:off x="6766560" y="329184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Freeform 6"/>
          <p:cNvSpPr/>
          <p:nvPr/>
        </p:nvSpPr>
        <p:spPr>
          <a:xfrm>
            <a:off x="3931920" y="237744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Freeform 7"/>
          <p:cNvSpPr/>
          <p:nvPr/>
        </p:nvSpPr>
        <p:spPr>
          <a:xfrm>
            <a:off x="8046720" y="310896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CustomShape 8"/>
          <p:cNvSpPr/>
          <p:nvPr/>
        </p:nvSpPr>
        <p:spPr>
          <a:xfrm>
            <a:off x="38880" y="6685920"/>
            <a:ext cx="6675120" cy="8762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2" name="TextShape 9"/>
          <p:cNvSpPr txBox="1"/>
          <p:nvPr/>
        </p:nvSpPr>
        <p:spPr>
          <a:xfrm>
            <a:off x="38880" y="6675120"/>
            <a:ext cx="7663320" cy="837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Organization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Petroleum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Exporting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Countries</a:t>
            </a:r>
            <a:r>
              <a:rPr lang="es-E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(OPEC)
</a:t>
            </a:r>
            <a:r>
              <a:rPr lang="es-ES" sz="22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4"/>
              </a:rPr>
              <a:t>https://www.visualcapitalist.com/</a:t>
            </a:r>
            <a:endParaRPr lang="en-US" sz="4400" b="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7" descr="ferrari.jpg"/>
          <p:cNvPicPr/>
          <p:nvPr/>
        </p:nvPicPr>
        <p:blipFill>
          <a:blip r:embed="rId2"/>
          <a:stretch/>
        </p:blipFill>
        <p:spPr>
          <a:xfrm>
            <a:off x="3291840" y="82440"/>
            <a:ext cx="3657600" cy="1746360"/>
          </a:xfrm>
          <a:prstGeom prst="rect">
            <a:avLst/>
          </a:prstGeom>
          <a:ln>
            <a:noFill/>
          </a:ln>
        </p:spPr>
      </p:pic>
      <p:pic>
        <p:nvPicPr>
          <p:cNvPr id="215" name="Picture 28" descr="ren.jpg"/>
          <p:cNvPicPr/>
          <p:nvPr/>
        </p:nvPicPr>
        <p:blipFill>
          <a:blip r:embed="rId3"/>
          <a:stretch/>
        </p:blipFill>
        <p:spPr>
          <a:xfrm>
            <a:off x="37080" y="3329280"/>
            <a:ext cx="2048040" cy="1371600"/>
          </a:xfrm>
          <a:prstGeom prst="rect">
            <a:avLst/>
          </a:prstGeom>
          <a:ln>
            <a:noFill/>
          </a:ln>
        </p:spPr>
      </p:pic>
      <p:pic>
        <p:nvPicPr>
          <p:cNvPr id="216" name="Picture 15" descr="fin.png"/>
          <p:cNvPicPr/>
          <p:nvPr/>
        </p:nvPicPr>
        <p:blipFill>
          <a:blip r:embed="rId4"/>
          <a:stretch/>
        </p:blipFill>
        <p:spPr>
          <a:xfrm>
            <a:off x="3200400" y="5577840"/>
            <a:ext cx="3657600" cy="1920240"/>
          </a:xfrm>
          <a:prstGeom prst="rect">
            <a:avLst/>
          </a:prstGeom>
          <a:ln>
            <a:noFill/>
          </a:ln>
        </p:spPr>
      </p:pic>
      <p:pic>
        <p:nvPicPr>
          <p:cNvPr id="217" name="Picture 18"/>
          <p:cNvPicPr/>
          <p:nvPr/>
        </p:nvPicPr>
        <p:blipFill>
          <a:blip r:embed="rId5"/>
          <a:stretch/>
        </p:blipFill>
        <p:spPr>
          <a:xfrm>
            <a:off x="8138160" y="1554480"/>
            <a:ext cx="914400" cy="831960"/>
          </a:xfrm>
          <a:prstGeom prst="rect">
            <a:avLst/>
          </a:prstGeom>
          <a:ln>
            <a:noFill/>
          </a:ln>
        </p:spPr>
      </p:pic>
      <p:pic>
        <p:nvPicPr>
          <p:cNvPr id="218" name="Picture 20"/>
          <p:cNvPicPr/>
          <p:nvPr/>
        </p:nvPicPr>
        <p:blipFill>
          <a:blip r:embed="rId6"/>
          <a:stretch/>
        </p:blipFill>
        <p:spPr>
          <a:xfrm>
            <a:off x="8595360" y="2468880"/>
            <a:ext cx="1371600" cy="1124640"/>
          </a:xfrm>
          <a:prstGeom prst="rect">
            <a:avLst/>
          </a:prstGeom>
          <a:ln>
            <a:noFill/>
          </a:ln>
        </p:spPr>
      </p:pic>
      <p:pic>
        <p:nvPicPr>
          <p:cNvPr id="219" name="Picture 21"/>
          <p:cNvPicPr/>
          <p:nvPr/>
        </p:nvPicPr>
        <p:blipFill>
          <a:blip r:embed="rId7"/>
          <a:stretch/>
        </p:blipFill>
        <p:spPr>
          <a:xfrm>
            <a:off x="8171280" y="3657600"/>
            <a:ext cx="1554480" cy="1134000"/>
          </a:xfrm>
          <a:prstGeom prst="rect">
            <a:avLst/>
          </a:prstGeom>
          <a:ln>
            <a:noFill/>
          </a:ln>
        </p:spPr>
      </p:pic>
      <p:pic>
        <p:nvPicPr>
          <p:cNvPr id="220" name="Picture 22"/>
          <p:cNvPicPr/>
          <p:nvPr/>
        </p:nvPicPr>
        <p:blipFill>
          <a:blip r:embed="rId8"/>
          <a:stretch/>
        </p:blipFill>
        <p:spPr>
          <a:xfrm>
            <a:off x="8595360" y="4919400"/>
            <a:ext cx="1280160" cy="1389960"/>
          </a:xfrm>
          <a:prstGeom prst="rect">
            <a:avLst/>
          </a:prstGeom>
          <a:ln>
            <a:noFill/>
          </a:ln>
        </p:spPr>
      </p:pic>
      <p:sp>
        <p:nvSpPr>
          <p:cNvPr id="222" name="TextShape 4"/>
          <p:cNvSpPr txBox="1"/>
          <p:nvPr/>
        </p:nvSpPr>
        <p:spPr>
          <a:xfrm>
            <a:off x="3634739" y="5047500"/>
            <a:ext cx="2743200" cy="56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Catalyst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23" name="TextShape 5"/>
          <p:cNvSpPr txBox="1"/>
          <p:nvPr/>
        </p:nvSpPr>
        <p:spPr>
          <a:xfrm>
            <a:off x="-223200" y="4392000"/>
            <a:ext cx="274320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Renewable</a:t>
            </a:r>
            <a:r>
              <a:rPr lang="es-E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24" name="TextShape 6"/>
          <p:cNvSpPr txBox="1"/>
          <p:nvPr/>
        </p:nvSpPr>
        <p:spPr>
          <a:xfrm>
            <a:off x="3312360" y="2560320"/>
            <a:ext cx="274320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25" name="TextShape 7"/>
          <p:cNvSpPr txBox="1"/>
          <p:nvPr/>
        </p:nvSpPr>
        <p:spPr>
          <a:xfrm>
            <a:off x="2086560" y="1995120"/>
            <a:ext cx="6084720" cy="3657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From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carbon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dioxide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energy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storage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26" name="Freeform 8"/>
          <p:cNvSpPr/>
          <p:nvPr/>
        </p:nvSpPr>
        <p:spPr>
          <a:xfrm>
            <a:off x="0" y="2195280"/>
            <a:ext cx="1440360" cy="731160"/>
          </a:xfrm>
          <a:custGeom>
            <a:avLst/>
            <a:gdLst/>
            <a:ahLst/>
            <a:cxnLst/>
            <a:rect l="0" t="0" r="r" b="b"/>
            <a:pathLst>
              <a:path w="4001" h="2031">
                <a:moveTo>
                  <a:pt x="2032" y="0"/>
                </a:moveTo>
                <a:cubicBezTo>
                  <a:pt x="3150" y="8"/>
                  <a:pt x="4000" y="445"/>
                  <a:pt x="4000" y="1015"/>
                </a:cubicBezTo>
                <a:cubicBezTo>
                  <a:pt x="4000" y="1590"/>
                  <a:pt x="3134" y="2030"/>
                  <a:pt x="2000" y="2030"/>
                </a:cubicBezTo>
                <a:cubicBezTo>
                  <a:pt x="866" y="2030"/>
                  <a:pt x="0" y="1590"/>
                  <a:pt x="0" y="1015"/>
                </a:cubicBezTo>
                <a:cubicBezTo>
                  <a:pt x="0" y="445"/>
                  <a:pt x="850" y="8"/>
                  <a:pt x="1968" y="0"/>
                </a:cubicBezTo>
                <a:lnTo>
                  <a:pt x="2032" y="0"/>
                </a:lnTo>
              </a:path>
            </a:pathLst>
          </a:cu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27" name="Immagine 9"/>
          <p:cNvPicPr/>
          <p:nvPr/>
        </p:nvPicPr>
        <p:blipFill>
          <a:blip r:embed="rId10"/>
          <a:stretch/>
        </p:blipFill>
        <p:spPr>
          <a:xfrm>
            <a:off x="663120" y="1572480"/>
            <a:ext cx="1440000" cy="622800"/>
          </a:xfrm>
          <a:prstGeom prst="rect">
            <a:avLst/>
          </a:prstGeom>
          <a:ln>
            <a:noFill/>
          </a:ln>
        </p:spPr>
      </p:pic>
      <p:sp>
        <p:nvSpPr>
          <p:cNvPr id="228" name="TextShape 9"/>
          <p:cNvSpPr txBox="1"/>
          <p:nvPr/>
        </p:nvSpPr>
        <p:spPr>
          <a:xfrm>
            <a:off x="218211" y="2828405"/>
            <a:ext cx="1087200" cy="571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Water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Flecha: curvada hacia la derecha 1">
            <a:extLst>
              <a:ext uri="{FF2B5EF4-FFF2-40B4-BE49-F238E27FC236}">
                <a16:creationId xmlns:a16="http://schemas.microsoft.com/office/drawing/2014/main" id="{7ADF00E7-90D2-4DF3-B315-3F81BE98E1EE}"/>
              </a:ext>
            </a:extLst>
          </p:cNvPr>
          <p:cNvSpPr/>
          <p:nvPr/>
        </p:nvSpPr>
        <p:spPr>
          <a:xfrm>
            <a:off x="2171700" y="736600"/>
            <a:ext cx="914400" cy="5856080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lecha: curvada hacia la derecha 17">
            <a:extLst>
              <a:ext uri="{FF2B5EF4-FFF2-40B4-BE49-F238E27FC236}">
                <a16:creationId xmlns:a16="http://schemas.microsoft.com/office/drawing/2014/main" id="{AB1C788F-E536-4AA2-87B3-D82132EA6BFD}"/>
              </a:ext>
            </a:extLst>
          </p:cNvPr>
          <p:cNvSpPr/>
          <p:nvPr/>
        </p:nvSpPr>
        <p:spPr>
          <a:xfrm rot="10800000">
            <a:off x="7170300" y="736600"/>
            <a:ext cx="914400" cy="5856080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0" y="0"/>
            <a:ext cx="1007676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electrochemical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cell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30" name="Imagen 229"/>
          <p:cNvPicPr/>
          <p:nvPr/>
        </p:nvPicPr>
        <p:blipFill>
          <a:blip r:embed="rId2"/>
          <a:stretch/>
        </p:blipFill>
        <p:spPr>
          <a:xfrm>
            <a:off x="792000" y="864000"/>
            <a:ext cx="8229600" cy="653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0" y="0"/>
            <a:ext cx="1007676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closer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look at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cathode</a:t>
            </a:r>
            <a:endParaRPr lang="en-US" sz="4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Cation-CO2 video website">
            <a:hlinkClick r:id="" action="ppaction://media"/>
            <a:extLst>
              <a:ext uri="{FF2B5EF4-FFF2-40B4-BE49-F238E27FC236}">
                <a16:creationId xmlns:a16="http://schemas.microsoft.com/office/drawing/2014/main" id="{0C37C1EE-B39F-4ABA-80BC-F22548B945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0" y="917428"/>
            <a:ext cx="10080727" cy="56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does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electrochemical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cell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r>
              <a:rPr lang="es-E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0" y="6900840"/>
            <a:ext cx="10076760" cy="62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Water</a:t>
            </a:r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Splitting</a:t>
            </a:r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s-E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https://www.youtube.com/watch?v=HQ9Fhd7P_HA</a:t>
            </a:r>
            <a:endParaRPr lang="en-US" sz="4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3_Water-Electrolysis">
            <a:hlinkClick r:id="" action="ppaction://media"/>
            <a:extLst>
              <a:ext uri="{FF2B5EF4-FFF2-40B4-BE49-F238E27FC236}">
                <a16:creationId xmlns:a16="http://schemas.microsoft.com/office/drawing/2014/main" id="{9091E343-1FD4-490E-A13E-04E6501D5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" y="1038225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chemistry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0" y="6192982"/>
            <a:ext cx="10076760" cy="13760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do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Gráfico 4" descr="Ayuda contorno">
            <a:extLst>
              <a:ext uri="{FF2B5EF4-FFF2-40B4-BE49-F238E27FC236}">
                <a16:creationId xmlns:a16="http://schemas.microsoft.com/office/drawing/2014/main" id="{D2AD64D9-333A-4A1B-8934-EE69187DE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2519" y="1100570"/>
            <a:ext cx="5092412" cy="50924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84F108-3311-4367-A5CC-DE1484849A07}"/>
              </a:ext>
            </a:extLst>
          </p:cNvPr>
          <p:cNvSpPr txBox="1"/>
          <p:nvPr/>
        </p:nvSpPr>
        <p:spPr>
          <a:xfrm>
            <a:off x="0" y="619331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Q6</a:t>
            </a:r>
          </a:p>
        </p:txBody>
      </p:sp>
    </p:spTree>
    <p:extLst>
      <p:ext uri="{BB962C8B-B14F-4D97-AF65-F5344CB8AC3E}">
        <p14:creationId xmlns:p14="http://schemas.microsoft.com/office/powerpoint/2010/main" val="27917518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chemistry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6" name="Freeform 2"/>
          <p:cNvSpPr/>
          <p:nvPr/>
        </p:nvSpPr>
        <p:spPr>
          <a:xfrm>
            <a:off x="2289600" y="1584000"/>
            <a:ext cx="5486760" cy="4142520"/>
          </a:xfrm>
          <a:custGeom>
            <a:avLst/>
            <a:gdLst/>
            <a:ahLst/>
            <a:cxnLst/>
            <a:rect l="0" t="0" r="r" b="b"/>
            <a:pathLst>
              <a:path w="15241" h="11507">
                <a:moveTo>
                  <a:pt x="7620" y="0"/>
                </a:moveTo>
                <a:cubicBezTo>
                  <a:pt x="11940" y="0"/>
                  <a:pt x="15240" y="2491"/>
                  <a:pt x="15240" y="5753"/>
                </a:cubicBezTo>
                <a:cubicBezTo>
                  <a:pt x="15240" y="9015"/>
                  <a:pt x="11940" y="11506"/>
                  <a:pt x="7620" y="11506"/>
                </a:cubicBezTo>
                <a:cubicBezTo>
                  <a:pt x="3300" y="11506"/>
                  <a:pt x="0" y="9015"/>
                  <a:pt x="0" y="5753"/>
                </a:cubicBezTo>
                <a:cubicBezTo>
                  <a:pt x="0" y="2491"/>
                  <a:pt x="3300" y="0"/>
                  <a:pt x="7620" y="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7" name="TextShape 3"/>
          <p:cNvSpPr txBox="1"/>
          <p:nvPr/>
        </p:nvSpPr>
        <p:spPr>
          <a:xfrm>
            <a:off x="0" y="6766560"/>
            <a:ext cx="10076760" cy="80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experimentalists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me…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n 88"/>
          <p:cNvPicPr/>
          <p:nvPr/>
        </p:nvPicPr>
        <p:blipFill>
          <a:blip r:embed="rId2"/>
          <a:stretch/>
        </p:blipFill>
        <p:spPr>
          <a:xfrm>
            <a:off x="432000" y="361800"/>
            <a:ext cx="3238200" cy="3238200"/>
          </a:xfrm>
          <a:prstGeom prst="rect">
            <a:avLst/>
          </a:prstGeom>
          <a:ln>
            <a:noFill/>
          </a:ln>
        </p:spPr>
      </p:pic>
      <p:pic>
        <p:nvPicPr>
          <p:cNvPr id="90" name="Imagen 89"/>
          <p:cNvPicPr/>
          <p:nvPr/>
        </p:nvPicPr>
        <p:blipFill rotWithShape="1">
          <a:blip r:embed="rId3"/>
          <a:srcRect l="12593" r="20297"/>
          <a:stretch/>
        </p:blipFill>
        <p:spPr>
          <a:xfrm>
            <a:off x="4610100" y="360000"/>
            <a:ext cx="3848100" cy="3225240"/>
          </a:xfrm>
          <a:prstGeom prst="rect">
            <a:avLst/>
          </a:prstGeom>
          <a:ln>
            <a:noFill/>
          </a:ln>
        </p:spPr>
      </p:pic>
      <p:pic>
        <p:nvPicPr>
          <p:cNvPr id="91" name="Imagen 90"/>
          <p:cNvPicPr/>
          <p:nvPr/>
        </p:nvPicPr>
        <p:blipFill>
          <a:blip r:embed="rId4"/>
          <a:stretch/>
        </p:blipFill>
        <p:spPr>
          <a:xfrm>
            <a:off x="6408000" y="3996000"/>
            <a:ext cx="3214080" cy="3214080"/>
          </a:xfrm>
          <a:prstGeom prst="rect">
            <a:avLst/>
          </a:prstGeom>
          <a:ln>
            <a:noFill/>
          </a:ln>
        </p:spPr>
      </p:pic>
      <p:pic>
        <p:nvPicPr>
          <p:cNvPr id="92" name="Imagen 91"/>
          <p:cNvPicPr/>
          <p:nvPr/>
        </p:nvPicPr>
        <p:blipFill>
          <a:blip r:embed="rId5"/>
          <a:srcRect l="67615" t="3571" r="2513" b="26910"/>
          <a:stretch/>
        </p:blipFill>
        <p:spPr>
          <a:xfrm>
            <a:off x="432360" y="4032360"/>
            <a:ext cx="2087280" cy="3188160"/>
          </a:xfrm>
          <a:prstGeom prst="rect">
            <a:avLst/>
          </a:prstGeom>
          <a:ln>
            <a:noFill/>
          </a:ln>
        </p:spPr>
      </p:pic>
      <p:pic>
        <p:nvPicPr>
          <p:cNvPr id="93" name="Imagen 92"/>
          <p:cNvPicPr/>
          <p:nvPr/>
        </p:nvPicPr>
        <p:blipFill>
          <a:blip r:embed="rId6"/>
          <a:srcRect l="20215" r="19111"/>
          <a:stretch/>
        </p:blipFill>
        <p:spPr>
          <a:xfrm>
            <a:off x="2988360" y="4039200"/>
            <a:ext cx="2951640" cy="3139200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90AF51-229A-4179-83D4-A55ED05CBD41}"/>
              </a:ext>
            </a:extLst>
          </p:cNvPr>
          <p:cNvSpPr txBox="1"/>
          <p:nvPr/>
        </p:nvSpPr>
        <p:spPr>
          <a:xfrm>
            <a:off x="255120" y="3600000"/>
            <a:ext cx="336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Lionel Messi, football player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B51AD8-1C78-4E58-9478-67205B80C42C}"/>
              </a:ext>
            </a:extLst>
          </p:cNvPr>
          <p:cNvSpPr txBox="1"/>
          <p:nvPr/>
        </p:nvSpPr>
        <p:spPr>
          <a:xfrm>
            <a:off x="3891860" y="3600000"/>
            <a:ext cx="575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Chiara </a:t>
            </a:r>
            <a:r>
              <a:rPr lang="en-US" dirty="0" err="1">
                <a:solidFill>
                  <a:schemeClr val="bg1"/>
                </a:solidFill>
              </a:rPr>
              <a:t>Ferragni</a:t>
            </a:r>
            <a:r>
              <a:rPr lang="en-US" dirty="0">
                <a:solidFill>
                  <a:schemeClr val="bg1"/>
                </a:solidFill>
              </a:rPr>
              <a:t>, influencer, entrepreneur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6DF334-E53E-4A1B-B84E-F216AEED7189}"/>
              </a:ext>
            </a:extLst>
          </p:cNvPr>
          <p:cNvSpPr txBox="1"/>
          <p:nvPr/>
        </p:nvSpPr>
        <p:spPr>
          <a:xfrm>
            <a:off x="2952000" y="7178400"/>
            <a:ext cx="2988000" cy="38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Elon Musk, entrepreneur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85E648-8C96-47B6-A86C-AE082D5C1919}"/>
              </a:ext>
            </a:extLst>
          </p:cNvPr>
          <p:cNvSpPr txBox="1"/>
          <p:nvPr/>
        </p:nvSpPr>
        <p:spPr>
          <a:xfrm>
            <a:off x="0" y="7178400"/>
            <a:ext cx="304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Roger Penrose, Nobel 2020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130F72-334F-447E-9579-E7E9451201A1}"/>
              </a:ext>
            </a:extLst>
          </p:cNvPr>
          <p:cNvSpPr txBox="1"/>
          <p:nvPr/>
        </p:nvSpPr>
        <p:spPr>
          <a:xfrm>
            <a:off x="6408000" y="7202850"/>
            <a:ext cx="31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Jennifer </a:t>
            </a:r>
            <a:r>
              <a:rPr lang="en-US" dirty="0" err="1">
                <a:solidFill>
                  <a:schemeClr val="bg1"/>
                </a:solidFill>
              </a:rPr>
              <a:t>Doudna</a:t>
            </a:r>
            <a:r>
              <a:rPr lang="en-US" dirty="0">
                <a:solidFill>
                  <a:schemeClr val="bg1"/>
                </a:solidFill>
              </a:rPr>
              <a:t>, Nobel 2020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E2551F6-7FB5-4FD1-B6BB-62303CC07DDF}"/>
              </a:ext>
            </a:extLst>
          </p:cNvPr>
          <p:cNvSpPr txBox="1"/>
          <p:nvPr/>
        </p:nvSpPr>
        <p:spPr>
          <a:xfrm>
            <a:off x="9050485" y="5816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33B6BA-3F76-40C6-9D23-F5C16B9929F4}"/>
              </a:ext>
            </a:extLst>
          </p:cNvPr>
          <p:cNvSpPr txBox="1"/>
          <p:nvPr/>
        </p:nvSpPr>
        <p:spPr>
          <a:xfrm>
            <a:off x="0" y="360000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11E3CC-FDA0-4DAF-933F-C5F809F317BE}"/>
              </a:ext>
            </a:extLst>
          </p:cNvPr>
          <p:cNvSpPr txBox="1"/>
          <p:nvPr/>
        </p:nvSpPr>
        <p:spPr>
          <a:xfrm>
            <a:off x="4132118" y="366339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80B0DC0-E8B0-4A38-B3A0-D6C51F6E2E2A}"/>
              </a:ext>
            </a:extLst>
          </p:cNvPr>
          <p:cNvSpPr txBox="1"/>
          <p:nvPr/>
        </p:nvSpPr>
        <p:spPr>
          <a:xfrm>
            <a:off x="17318" y="4010025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E11CF14-DD99-441E-913D-614B40257FEF}"/>
              </a:ext>
            </a:extLst>
          </p:cNvPr>
          <p:cNvSpPr txBox="1"/>
          <p:nvPr/>
        </p:nvSpPr>
        <p:spPr>
          <a:xfrm>
            <a:off x="2541554" y="4010024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7E55EA-59DD-4443-AA76-10463098B8A7}"/>
              </a:ext>
            </a:extLst>
          </p:cNvPr>
          <p:cNvSpPr txBox="1"/>
          <p:nvPr/>
        </p:nvSpPr>
        <p:spPr>
          <a:xfrm>
            <a:off x="5976360" y="4010025"/>
            <a:ext cx="43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chemistry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0" y="6930360"/>
            <a:ext cx="10076760" cy="559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myself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40" name="Freeform 3"/>
          <p:cNvSpPr/>
          <p:nvPr/>
        </p:nvSpPr>
        <p:spPr>
          <a:xfrm>
            <a:off x="1920240" y="1828800"/>
            <a:ext cx="6001560" cy="3886200"/>
          </a:xfrm>
          <a:custGeom>
            <a:avLst/>
            <a:gdLst/>
            <a:ahLst/>
            <a:cxnLst/>
            <a:rect l="0" t="0" r="r" b="b"/>
            <a:pathLst>
              <a:path w="16671" h="10795">
                <a:moveTo>
                  <a:pt x="8438" y="0"/>
                </a:moveTo>
                <a:cubicBezTo>
                  <a:pt x="13114" y="33"/>
                  <a:pt x="16670" y="2358"/>
                  <a:pt x="16670" y="5396"/>
                </a:cubicBezTo>
                <a:cubicBezTo>
                  <a:pt x="16670" y="8456"/>
                  <a:pt x="13061" y="10794"/>
                  <a:pt x="8335" y="10794"/>
                </a:cubicBezTo>
                <a:cubicBezTo>
                  <a:pt x="3609" y="10794"/>
                  <a:pt x="0" y="8456"/>
                  <a:pt x="0" y="5396"/>
                </a:cubicBezTo>
                <a:cubicBezTo>
                  <a:pt x="0" y="2358"/>
                  <a:pt x="3556" y="33"/>
                  <a:pt x="8232" y="0"/>
                </a:cubicBezTo>
                <a:lnTo>
                  <a:pt x="8438" y="0"/>
                </a:ln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Computational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chemistry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0" y="6984000"/>
            <a:ext cx="1007676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harsh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reality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43" name="Imagen 242"/>
          <p:cNvPicPr/>
          <p:nvPr/>
        </p:nvPicPr>
        <p:blipFill>
          <a:blip r:embed="rId2"/>
          <a:stretch/>
        </p:blipFill>
        <p:spPr>
          <a:xfrm>
            <a:off x="399600" y="1028160"/>
            <a:ext cx="9248400" cy="577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-3600" y="16200"/>
            <a:ext cx="10080360" cy="559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Quick responses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imput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45" name="Imagen 244"/>
          <p:cNvPicPr/>
          <p:nvPr/>
        </p:nvPicPr>
        <p:blipFill>
          <a:blip r:embed="rId2"/>
          <a:stretch/>
        </p:blipFill>
        <p:spPr>
          <a:xfrm>
            <a:off x="0" y="722160"/>
            <a:ext cx="4507200" cy="6840000"/>
          </a:xfrm>
          <a:prstGeom prst="rect">
            <a:avLst/>
          </a:prstGeom>
          <a:ln>
            <a:noFill/>
          </a:ln>
        </p:spPr>
      </p:pic>
      <p:sp>
        <p:nvSpPr>
          <p:cNvPr id="246" name="TextShape 2"/>
          <p:cNvSpPr txBox="1"/>
          <p:nvPr/>
        </p:nvSpPr>
        <p:spPr>
          <a:xfrm>
            <a:off x="4507200" y="2429640"/>
            <a:ext cx="5569560" cy="2538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does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weather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look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like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tomorrow</a:t>
            </a:r>
            <a:r>
              <a:rPr lang="es-E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0" y="0"/>
            <a:ext cx="1007676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...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still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models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must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be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accurate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48" name="Imagen 247"/>
          <p:cNvPicPr/>
          <p:nvPr/>
        </p:nvPicPr>
        <p:blipFill>
          <a:blip r:embed="rId2"/>
          <a:srcRect t="424"/>
          <a:stretch/>
        </p:blipFill>
        <p:spPr>
          <a:xfrm>
            <a:off x="0" y="914400"/>
            <a:ext cx="10080000" cy="66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beloved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models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50" name="Picture 22"/>
          <p:cNvPicPr/>
          <p:nvPr/>
        </p:nvPicPr>
        <p:blipFill>
          <a:blip r:embed="rId2"/>
          <a:stretch/>
        </p:blipFill>
        <p:spPr>
          <a:xfrm>
            <a:off x="540720" y="5347440"/>
            <a:ext cx="990360" cy="1079640"/>
          </a:xfrm>
          <a:prstGeom prst="rect">
            <a:avLst/>
          </a:prstGeom>
          <a:ln>
            <a:noFill/>
          </a:ln>
        </p:spPr>
      </p:pic>
      <p:pic>
        <p:nvPicPr>
          <p:cNvPr id="251" name="Picture 15" descr="fin.png"/>
          <p:cNvPicPr/>
          <p:nvPr/>
        </p:nvPicPr>
        <p:blipFill>
          <a:blip r:embed="rId3"/>
          <a:stretch/>
        </p:blipFill>
        <p:spPr>
          <a:xfrm>
            <a:off x="3507480" y="4069440"/>
            <a:ext cx="2520000" cy="2520000"/>
          </a:xfrm>
          <a:prstGeom prst="rect">
            <a:avLst/>
          </a:prstGeom>
          <a:ln>
            <a:noFill/>
          </a:ln>
        </p:spPr>
      </p:pic>
      <p:pic>
        <p:nvPicPr>
          <p:cNvPr id="252" name="Picture 58"/>
          <p:cNvPicPr/>
          <p:nvPr/>
        </p:nvPicPr>
        <p:blipFill>
          <a:blip r:embed="rId4"/>
          <a:stretch/>
        </p:blipFill>
        <p:spPr>
          <a:xfrm>
            <a:off x="1620000" y="6157080"/>
            <a:ext cx="882720" cy="539640"/>
          </a:xfrm>
          <a:prstGeom prst="rect">
            <a:avLst/>
          </a:prstGeom>
          <a:ln>
            <a:noFill/>
          </a:ln>
        </p:spPr>
      </p:pic>
      <p:pic>
        <p:nvPicPr>
          <p:cNvPr id="253" name="Picture 19"/>
          <p:cNvPicPr/>
          <p:nvPr/>
        </p:nvPicPr>
        <p:blipFill>
          <a:blip r:embed="rId5"/>
          <a:stretch/>
        </p:blipFill>
        <p:spPr>
          <a:xfrm>
            <a:off x="3886920" y="4421520"/>
            <a:ext cx="1800000" cy="1792800"/>
          </a:xfrm>
          <a:prstGeom prst="rect">
            <a:avLst/>
          </a:prstGeom>
          <a:ln>
            <a:noFill/>
          </a:ln>
        </p:spPr>
      </p:pic>
      <p:pic>
        <p:nvPicPr>
          <p:cNvPr id="254" name="Picture 20"/>
          <p:cNvPicPr/>
          <p:nvPr/>
        </p:nvPicPr>
        <p:blipFill>
          <a:blip r:embed="rId6"/>
          <a:srcRect l="11232" t="13170" r="11232" b="17046"/>
          <a:stretch/>
        </p:blipFill>
        <p:spPr>
          <a:xfrm>
            <a:off x="2651760" y="1123200"/>
            <a:ext cx="1800000" cy="1620000"/>
          </a:xfrm>
          <a:prstGeom prst="rect">
            <a:avLst/>
          </a:prstGeom>
          <a:ln>
            <a:noFill/>
          </a:ln>
        </p:spPr>
      </p:pic>
      <p:pic>
        <p:nvPicPr>
          <p:cNvPr id="255" name="Picture 24" descr="schrodinger-equation.jpeg"/>
          <p:cNvPicPr/>
          <p:nvPr/>
        </p:nvPicPr>
        <p:blipFill>
          <a:blip r:embed="rId7"/>
          <a:stretch/>
        </p:blipFill>
        <p:spPr>
          <a:xfrm>
            <a:off x="4663440" y="1152720"/>
            <a:ext cx="2880000" cy="1728000"/>
          </a:xfrm>
          <a:prstGeom prst="rect">
            <a:avLst/>
          </a:prstGeom>
          <a:ln>
            <a:noFill/>
          </a:ln>
        </p:spPr>
      </p:pic>
      <p:pic>
        <p:nvPicPr>
          <p:cNvPr id="257" name="Immagine 9"/>
          <p:cNvPicPr/>
          <p:nvPr/>
        </p:nvPicPr>
        <p:blipFill>
          <a:blip r:embed="rId8"/>
          <a:stretch/>
        </p:blipFill>
        <p:spPr>
          <a:xfrm>
            <a:off x="3905280" y="3174480"/>
            <a:ext cx="1620000" cy="698400"/>
          </a:xfrm>
          <a:prstGeom prst="rect">
            <a:avLst/>
          </a:prstGeom>
          <a:ln>
            <a:noFill/>
          </a:ln>
        </p:spPr>
      </p:pic>
      <p:pic>
        <p:nvPicPr>
          <p:cNvPr id="259" name="Picture 21"/>
          <p:cNvPicPr/>
          <p:nvPr/>
        </p:nvPicPr>
        <p:blipFill>
          <a:blip r:embed="rId9"/>
          <a:stretch/>
        </p:blipFill>
        <p:spPr>
          <a:xfrm>
            <a:off x="6675120" y="5687280"/>
            <a:ext cx="1554480" cy="1134000"/>
          </a:xfrm>
          <a:prstGeom prst="rect">
            <a:avLst/>
          </a:prstGeom>
          <a:ln>
            <a:noFill/>
          </a:ln>
        </p:spPr>
      </p:pic>
      <p:pic>
        <p:nvPicPr>
          <p:cNvPr id="260" name="Picture 18"/>
          <p:cNvPicPr/>
          <p:nvPr/>
        </p:nvPicPr>
        <p:blipFill>
          <a:blip r:embed="rId10"/>
          <a:stretch/>
        </p:blipFill>
        <p:spPr>
          <a:xfrm>
            <a:off x="7955280" y="4718160"/>
            <a:ext cx="914400" cy="83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0" y="40680"/>
            <a:ext cx="10148760" cy="559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“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big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molecule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85" name="Immagine 4"/>
          <p:cNvPicPr/>
          <p:nvPr/>
        </p:nvPicPr>
        <p:blipFill>
          <a:blip r:embed="rId2"/>
          <a:stretch/>
        </p:blipFill>
        <p:spPr>
          <a:xfrm>
            <a:off x="360" y="4248720"/>
            <a:ext cx="2485080" cy="331344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 flipV="1">
            <a:off x="2651400" y="4221360"/>
            <a:ext cx="360" cy="333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7" name="CustomShape 3"/>
          <p:cNvSpPr/>
          <p:nvPr/>
        </p:nvSpPr>
        <p:spPr>
          <a:xfrm>
            <a:off x="2631960" y="5700960"/>
            <a:ext cx="18241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1.75 m</a:t>
            </a:r>
            <a:endParaRPr lang="en-US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pic>
        <p:nvPicPr>
          <p:cNvPr id="288" name="Immagine 9"/>
          <p:cNvPicPr/>
          <p:nvPr/>
        </p:nvPicPr>
        <p:blipFill>
          <a:blip r:embed="rId3"/>
          <a:stretch/>
        </p:blipFill>
        <p:spPr>
          <a:xfrm>
            <a:off x="7681320" y="866880"/>
            <a:ext cx="2011320" cy="87048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7560000" y="1951920"/>
            <a:ext cx="22240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  <a:r>
              <a:rPr lang="es-ES" sz="4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-10 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7680960" y="1919880"/>
            <a:ext cx="201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1" name="Immagine 8"/>
          <p:cNvPicPr/>
          <p:nvPr/>
        </p:nvPicPr>
        <p:blipFill>
          <a:blip r:embed="rId4"/>
          <a:stretch/>
        </p:blipFill>
        <p:spPr>
          <a:xfrm>
            <a:off x="0" y="874440"/>
            <a:ext cx="3712320" cy="2743200"/>
          </a:xfrm>
          <a:prstGeom prst="rect">
            <a:avLst/>
          </a:prstGeom>
          <a:ln>
            <a:noFill/>
          </a:ln>
        </p:spPr>
      </p:pic>
      <p:sp>
        <p:nvSpPr>
          <p:cNvPr id="292" name="CustomShape 6"/>
          <p:cNvSpPr/>
          <p:nvPr/>
        </p:nvSpPr>
        <p:spPr>
          <a:xfrm flipV="1">
            <a:off x="4023360" y="1097280"/>
            <a:ext cx="360" cy="2208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3" name="CustomShape 7"/>
          <p:cNvSpPr/>
          <p:nvPr/>
        </p:nvSpPr>
        <p:spPr>
          <a:xfrm>
            <a:off x="3993900" y="1800000"/>
            <a:ext cx="18835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  <a:r>
              <a:rPr lang="es-ES" sz="4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-5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94" name="Imagen 293"/>
          <p:cNvPicPr/>
          <p:nvPr/>
        </p:nvPicPr>
        <p:blipFill>
          <a:blip r:embed="rId5"/>
          <a:srcRect l="8320" r="20002"/>
          <a:stretch/>
        </p:blipFill>
        <p:spPr>
          <a:xfrm>
            <a:off x="6145200" y="4663440"/>
            <a:ext cx="3931560" cy="2917080"/>
          </a:xfrm>
          <a:prstGeom prst="rect">
            <a:avLst/>
          </a:prstGeom>
          <a:ln>
            <a:noFill/>
          </a:ln>
        </p:spPr>
      </p:pic>
      <p:sp>
        <p:nvSpPr>
          <p:cNvPr id="295" name="CustomShape 8"/>
          <p:cNvSpPr/>
          <p:nvPr/>
        </p:nvSpPr>
        <p:spPr>
          <a:xfrm>
            <a:off x="6858000" y="6218280"/>
            <a:ext cx="192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5720">
            <a:solidFill>
              <a:srgbClr val="FFFFF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6" name="CustomShape 9"/>
          <p:cNvSpPr/>
          <p:nvPr/>
        </p:nvSpPr>
        <p:spPr>
          <a:xfrm>
            <a:off x="6480000" y="5483520"/>
            <a:ext cx="29437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 4 10</a:t>
            </a:r>
            <a:r>
              <a:rPr lang="es-ES" sz="4000" b="0" strike="noStrike" spc="-1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8</a:t>
            </a:r>
            <a:r>
              <a:rPr lang="es-ES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byssinica SIL"/>
              </a:rPr>
              <a:t> m</a:t>
            </a:r>
            <a:endParaRPr lang="en-US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byssinica SIL"/>
            </a:endParaRPr>
          </a:p>
        </p:txBody>
      </p:sp>
      <p:sp>
        <p:nvSpPr>
          <p:cNvPr id="297" name="CustomShape 10"/>
          <p:cNvSpPr/>
          <p:nvPr/>
        </p:nvSpPr>
        <p:spPr>
          <a:xfrm>
            <a:off x="3240000" y="3672000"/>
            <a:ext cx="6480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100000 </a:t>
            </a: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atoms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 a single </a:t>
            </a:r>
            <a:r>
              <a:rPr lang="es-E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hair</a:t>
            </a:r>
            <a:r>
              <a:rPr lang="es-E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316193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Eventually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it’s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all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about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love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...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99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00" name="CustomShape 2"/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01" name="Freeform 3"/>
          <p:cNvSpPr/>
          <p:nvPr/>
        </p:nvSpPr>
        <p:spPr>
          <a:xfrm>
            <a:off x="5852160" y="2560320"/>
            <a:ext cx="3261240" cy="3225960"/>
          </a:xfrm>
          <a:custGeom>
            <a:avLst/>
            <a:gdLst/>
            <a:ahLst/>
            <a:cxnLst/>
            <a:rect l="0" t="0" r="r" b="b"/>
            <a:pathLst>
              <a:path w="9059" h="8961">
                <a:moveTo>
                  <a:pt x="4529" y="0"/>
                </a:moveTo>
                <a:cubicBezTo>
                  <a:pt x="7097" y="0"/>
                  <a:pt x="9058" y="1940"/>
                  <a:pt x="9058" y="4480"/>
                </a:cubicBezTo>
                <a:cubicBezTo>
                  <a:pt x="9058" y="7020"/>
                  <a:pt x="7097" y="8960"/>
                  <a:pt x="4529" y="8960"/>
                </a:cubicBezTo>
                <a:cubicBezTo>
                  <a:pt x="1961" y="8960"/>
                  <a:pt x="0" y="7020"/>
                  <a:pt x="0" y="4480"/>
                </a:cubicBezTo>
                <a:cubicBezTo>
                  <a:pt x="0" y="1940"/>
                  <a:pt x="1961" y="0"/>
                  <a:pt x="4529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529485" y="5707900"/>
            <a:ext cx="46080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Its beloved </a:t>
            </a:r>
            <a:r>
              <a:rPr lang="en-US" sz="36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electron</a:t>
            </a:r>
            <a:endParaRPr lang="en-US" sz="22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04" name="Freeform 2"/>
          <p:cNvSpPr/>
          <p:nvPr/>
        </p:nvSpPr>
        <p:spPr>
          <a:xfrm>
            <a:off x="5943600" y="3566160"/>
            <a:ext cx="2880000" cy="3924360"/>
          </a:xfrm>
          <a:custGeom>
            <a:avLst/>
            <a:gdLst/>
            <a:ahLst/>
            <a:cxnLst/>
            <a:rect l="0" t="0" r="r" b="b"/>
            <a:pathLst>
              <a:path w="8000" h="10901">
                <a:moveTo>
                  <a:pt x="7999" y="5541"/>
                </a:moveTo>
                <a:cubicBezTo>
                  <a:pt x="7966" y="8586"/>
                  <a:pt x="6246" y="10900"/>
                  <a:pt x="4000" y="10900"/>
                </a:cubicBezTo>
                <a:cubicBezTo>
                  <a:pt x="1732" y="10900"/>
                  <a:pt x="0" y="8540"/>
                  <a:pt x="0" y="5450"/>
                </a:cubicBezTo>
                <a:cubicBezTo>
                  <a:pt x="0" y="2360"/>
                  <a:pt x="1732" y="0"/>
                  <a:pt x="4000" y="0"/>
                </a:cubicBezTo>
                <a:cubicBezTo>
                  <a:pt x="6246" y="0"/>
                  <a:pt x="7966" y="2314"/>
                  <a:pt x="7999" y="5359"/>
                </a:cubicBezTo>
                <a:lnTo>
                  <a:pt x="7999" y="5541"/>
                </a:ln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5" name="TextShape 3"/>
          <p:cNvSpPr txBox="1"/>
          <p:nvPr/>
        </p:nvSpPr>
        <p:spPr>
          <a:xfrm>
            <a:off x="0" y="0"/>
            <a:ext cx="10076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between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electrons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...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23F8E899-9268-4514-A657-BBE1F1C1A356}"/>
              </a:ext>
            </a:extLst>
          </p:cNvPr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thank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good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friend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...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08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09" name="CustomShape 2"/>
          <p:cNvSpPr/>
          <p:nvPr/>
        </p:nvSpPr>
        <p:spPr>
          <a:xfrm>
            <a:off x="4878360" y="5501520"/>
            <a:ext cx="51984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Copper</a:t>
            </a:r>
            <a:r>
              <a:rPr lang="en-US" sz="3600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a good friend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0" name="Freeform 3"/>
          <p:cNvSpPr/>
          <p:nvPr/>
        </p:nvSpPr>
        <p:spPr>
          <a:xfrm>
            <a:off x="5486400" y="2286000"/>
            <a:ext cx="4320360" cy="3013560"/>
          </a:xfrm>
          <a:custGeom>
            <a:avLst/>
            <a:gdLst/>
            <a:ahLst/>
            <a:cxnLst/>
            <a:rect l="0" t="0" r="r" b="b"/>
            <a:pathLst>
              <a:path w="12001" h="8371">
                <a:moveTo>
                  <a:pt x="0" y="3710"/>
                </a:moveTo>
                <a:cubicBezTo>
                  <a:pt x="344" y="1575"/>
                  <a:pt x="2842" y="0"/>
                  <a:pt x="6026" y="0"/>
                </a:cubicBezTo>
                <a:cubicBezTo>
                  <a:pt x="9302" y="0"/>
                  <a:pt x="11819" y="1667"/>
                  <a:pt x="12000" y="3897"/>
                </a:cubicBezTo>
                <a:lnTo>
                  <a:pt x="12000" y="4408"/>
                </a:lnTo>
                <a:cubicBezTo>
                  <a:pt x="11826" y="6616"/>
                  <a:pt x="9380" y="8289"/>
                  <a:pt x="6189" y="8370"/>
                </a:cubicBezTo>
                <a:lnTo>
                  <a:pt x="5699" y="8370"/>
                </a:lnTo>
                <a:cubicBezTo>
                  <a:pt x="2666" y="8293"/>
                  <a:pt x="334" y="6776"/>
                  <a:pt x="0" y="4729"/>
                </a:cubicBezTo>
                <a:lnTo>
                  <a:pt x="0" y="3710"/>
                </a:ln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A9D01705-C7D5-45F7-8B29-5E59DB47DF2F}"/>
              </a:ext>
            </a:extLst>
          </p:cNvPr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F1A08EEC-1BB6-471A-B16E-3DC3299F39C4}"/>
              </a:ext>
            </a:extLst>
          </p:cNvPr>
          <p:cNvSpPr/>
          <p:nvPr/>
        </p:nvSpPr>
        <p:spPr>
          <a:xfrm>
            <a:off x="530640" y="5707900"/>
            <a:ext cx="46080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Its beloved </a:t>
            </a:r>
            <a:r>
              <a:rPr lang="en-US" sz="36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electron</a:t>
            </a:r>
            <a:endParaRPr lang="en-US" sz="22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no, the third wheel!</a:t>
            </a:r>
          </a:p>
        </p:txBody>
      </p:sp>
      <p:pic>
        <p:nvPicPr>
          <p:cNvPr id="314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4226540" y="6814200"/>
            <a:ext cx="563012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Hydrogen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the third wheel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6" name="Freeform 3"/>
          <p:cNvSpPr/>
          <p:nvPr/>
        </p:nvSpPr>
        <p:spPr>
          <a:xfrm>
            <a:off x="5036760" y="2481840"/>
            <a:ext cx="5040360" cy="2531160"/>
          </a:xfrm>
          <a:custGeom>
            <a:avLst/>
            <a:gdLst/>
            <a:ahLst/>
            <a:cxnLst/>
            <a:rect l="0" t="0" r="r" b="b"/>
            <a:pathLst>
              <a:path w="14001" h="7031">
                <a:moveTo>
                  <a:pt x="7000" y="0"/>
                </a:moveTo>
                <a:cubicBezTo>
                  <a:pt x="10969" y="0"/>
                  <a:pt x="14000" y="1522"/>
                  <a:pt x="14000" y="3515"/>
                </a:cubicBezTo>
                <a:cubicBezTo>
                  <a:pt x="14000" y="5508"/>
                  <a:pt x="10969" y="7030"/>
                  <a:pt x="7000" y="7030"/>
                </a:cubicBezTo>
                <a:cubicBezTo>
                  <a:pt x="3031" y="7030"/>
                  <a:pt x="0" y="5508"/>
                  <a:pt x="0" y="3515"/>
                </a:cubicBezTo>
                <a:cubicBezTo>
                  <a:pt x="0" y="1522"/>
                  <a:pt x="3031" y="0"/>
                  <a:pt x="700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7" name="Freeform 4"/>
          <p:cNvSpPr/>
          <p:nvPr/>
        </p:nvSpPr>
        <p:spPr>
          <a:xfrm>
            <a:off x="5406480" y="3855600"/>
            <a:ext cx="720360" cy="716760"/>
          </a:xfrm>
          <a:custGeom>
            <a:avLst/>
            <a:gdLst/>
            <a:ahLst/>
            <a:cxnLst/>
            <a:rect l="0" t="0" r="r" b="b"/>
            <a:pathLst>
              <a:path w="2001" h="1991">
                <a:moveTo>
                  <a:pt x="1000" y="0"/>
                </a:moveTo>
                <a:cubicBezTo>
                  <a:pt x="1567" y="0"/>
                  <a:pt x="2000" y="431"/>
                  <a:pt x="2000" y="995"/>
                </a:cubicBezTo>
                <a:cubicBezTo>
                  <a:pt x="2000" y="1559"/>
                  <a:pt x="1567" y="1990"/>
                  <a:pt x="1000" y="1990"/>
                </a:cubicBezTo>
                <a:cubicBezTo>
                  <a:pt x="433" y="1990"/>
                  <a:pt x="0" y="1559"/>
                  <a:pt x="0" y="995"/>
                </a:cubicBezTo>
                <a:cubicBezTo>
                  <a:pt x="0" y="431"/>
                  <a:pt x="433" y="0"/>
                  <a:pt x="100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8" name="Freeform 5"/>
          <p:cNvSpPr/>
          <p:nvPr/>
        </p:nvSpPr>
        <p:spPr>
          <a:xfrm>
            <a:off x="8609760" y="3865680"/>
            <a:ext cx="900360" cy="889560"/>
          </a:xfrm>
          <a:custGeom>
            <a:avLst/>
            <a:gdLst/>
            <a:ahLst/>
            <a:cxnLst/>
            <a:rect l="0" t="0" r="r" b="b"/>
            <a:pathLst>
              <a:path w="2501" h="2471">
                <a:moveTo>
                  <a:pt x="1250" y="0"/>
                </a:moveTo>
                <a:cubicBezTo>
                  <a:pt x="1959" y="0"/>
                  <a:pt x="2500" y="535"/>
                  <a:pt x="2500" y="1235"/>
                </a:cubicBezTo>
                <a:cubicBezTo>
                  <a:pt x="2500" y="1935"/>
                  <a:pt x="1959" y="2470"/>
                  <a:pt x="1250" y="2470"/>
                </a:cubicBezTo>
                <a:cubicBezTo>
                  <a:pt x="541" y="2470"/>
                  <a:pt x="0" y="1935"/>
                  <a:pt x="0" y="1235"/>
                </a:cubicBezTo>
                <a:cubicBezTo>
                  <a:pt x="0" y="535"/>
                  <a:pt x="541" y="0"/>
                  <a:pt x="1250" y="0"/>
                </a:cubicBez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9" name="Freeform 6"/>
          <p:cNvSpPr/>
          <p:nvPr/>
        </p:nvSpPr>
        <p:spPr>
          <a:xfrm>
            <a:off x="7041600" y="4297680"/>
            <a:ext cx="639720" cy="639720"/>
          </a:xfrm>
          <a:custGeom>
            <a:avLst/>
            <a:gdLst/>
            <a:ahLst/>
            <a:cxnLst/>
            <a:rect l="0" t="0" r="r" b="b"/>
            <a:pathLst>
              <a:path w="1777" h="1777">
                <a:moveTo>
                  <a:pt x="0" y="845"/>
                </a:moveTo>
                <a:cubicBezTo>
                  <a:pt x="20" y="376"/>
                  <a:pt x="376" y="20"/>
                  <a:pt x="845" y="0"/>
                </a:cubicBezTo>
                <a:lnTo>
                  <a:pt x="929" y="0"/>
                </a:lnTo>
                <a:cubicBezTo>
                  <a:pt x="1412" y="21"/>
                  <a:pt x="1776" y="397"/>
                  <a:pt x="1776" y="887"/>
                </a:cubicBezTo>
                <a:cubicBezTo>
                  <a:pt x="1776" y="1391"/>
                  <a:pt x="1391" y="1776"/>
                  <a:pt x="887" y="1776"/>
                </a:cubicBezTo>
                <a:cubicBezTo>
                  <a:pt x="397" y="1776"/>
                  <a:pt x="21" y="1412"/>
                  <a:pt x="0" y="929"/>
                </a:cubicBezTo>
                <a:lnTo>
                  <a:pt x="0" y="845"/>
                </a:lnTo>
              </a:path>
            </a:pathLst>
          </a:custGeom>
          <a:blipFill>
            <a:blip r:embed="rId6"/>
            <a:stretch>
              <a:fillRect/>
            </a:stretch>
          </a:blipFill>
          <a:ln w="6336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0409EF8E-1A24-4ACE-A7EC-82253E51D182}"/>
              </a:ext>
            </a:extLst>
          </p:cNvPr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80569174-9A39-4254-9A47-7A2923FBA02B}"/>
              </a:ext>
            </a:extLst>
          </p:cNvPr>
          <p:cNvSpPr/>
          <p:nvPr/>
        </p:nvSpPr>
        <p:spPr>
          <a:xfrm>
            <a:off x="530640" y="5707900"/>
            <a:ext cx="46080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Its beloved </a:t>
            </a:r>
            <a:r>
              <a:rPr lang="en-US" sz="36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electron</a:t>
            </a:r>
            <a:endParaRPr lang="en-US" sz="22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E0F2172D-9465-4353-B5A9-15AD3ABBCD50}"/>
              </a:ext>
            </a:extLst>
          </p:cNvPr>
          <p:cNvSpPr/>
          <p:nvPr/>
        </p:nvSpPr>
        <p:spPr>
          <a:xfrm>
            <a:off x="4878360" y="5501520"/>
            <a:ext cx="51984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Copper</a:t>
            </a:r>
            <a:r>
              <a:rPr lang="en-US" sz="3600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a good friend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E91CB7C-6CAE-460B-8B21-F46E73BF512A}"/>
              </a:ext>
            </a:extLst>
          </p:cNvPr>
          <p:cNvSpPr txBox="1"/>
          <p:nvPr/>
        </p:nvSpPr>
        <p:spPr>
          <a:xfrm>
            <a:off x="0" y="0"/>
            <a:ext cx="10077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Who looks like a scientist?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C23E51-4D19-402C-B5A6-95BFB8FAD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966"/>
            <a:ext cx="10077450" cy="63858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191A784-75CE-47CA-95D2-53F0B68C59B4}"/>
              </a:ext>
            </a:extLst>
          </p:cNvPr>
          <p:cNvSpPr txBox="1"/>
          <p:nvPr/>
        </p:nvSpPr>
        <p:spPr>
          <a:xfrm>
            <a:off x="1377976" y="3150174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Giulia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84250C-F916-492B-9027-FF546E863BE6}"/>
              </a:ext>
            </a:extLst>
          </p:cNvPr>
          <p:cNvSpPr txBox="1"/>
          <p:nvPr/>
        </p:nvSpPr>
        <p:spPr>
          <a:xfrm>
            <a:off x="2668130" y="267969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Federico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05A347-10DC-4120-A527-4747812D21E4}"/>
              </a:ext>
            </a:extLst>
          </p:cNvPr>
          <p:cNvSpPr txBox="1"/>
          <p:nvPr/>
        </p:nvSpPr>
        <p:spPr>
          <a:xfrm>
            <a:off x="3988981" y="3187699"/>
            <a:ext cx="196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Franziska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6E4E330-ED15-429A-9788-E55435D6DD8C}"/>
              </a:ext>
            </a:extLst>
          </p:cNvPr>
          <p:cNvSpPr txBox="1"/>
          <p:nvPr/>
        </p:nvSpPr>
        <p:spPr>
          <a:xfrm>
            <a:off x="5366956" y="2710796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Paulina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A58FCC-BAFF-41E6-A5F1-600447A58C51}"/>
              </a:ext>
            </a:extLst>
          </p:cNvPr>
          <p:cNvSpPr txBox="1"/>
          <p:nvPr/>
        </p:nvSpPr>
        <p:spPr>
          <a:xfrm>
            <a:off x="6992891" y="3003183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Kun</a:t>
            </a:r>
            <a:endParaRPr lang="en-US" sz="3200" dirty="0"/>
          </a:p>
        </p:txBody>
      </p:sp>
      <p:pic>
        <p:nvPicPr>
          <p:cNvPr id="6" name="Imagen 5" descr="Hombre parado en la cocina&#10;&#10;Descripción generada automáticamente con confianza media">
            <a:extLst>
              <a:ext uri="{FF2B5EF4-FFF2-40B4-BE49-F238E27FC236}">
                <a16:creationId xmlns:a16="http://schemas.microsoft.com/office/drawing/2014/main" id="{57EA0F60-9D73-443B-934E-A2E9FACF33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t="4660" r="37354" b="46977"/>
          <a:stretch/>
        </p:blipFill>
        <p:spPr>
          <a:xfrm>
            <a:off x="6922675" y="1253758"/>
            <a:ext cx="1058330" cy="1749425"/>
          </a:xfrm>
          <a:prstGeom prst="ellipse">
            <a:avLst/>
          </a:prstGeom>
        </p:spPr>
      </p:pic>
      <p:pic>
        <p:nvPicPr>
          <p:cNvPr id="8" name="Imagen 7" descr="Hombre parado enfrente de una ventana&#10;&#10;Descripción generada automáticamente con confianza media">
            <a:extLst>
              <a:ext uri="{FF2B5EF4-FFF2-40B4-BE49-F238E27FC236}">
                <a16:creationId xmlns:a16="http://schemas.microsoft.com/office/drawing/2014/main" id="{8FF61C07-E6DF-467B-A5A1-B58143F98C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0" t="14651" r="33268" b="21914"/>
          <a:stretch/>
        </p:blipFill>
        <p:spPr>
          <a:xfrm>
            <a:off x="3145359" y="1265866"/>
            <a:ext cx="719048" cy="1480429"/>
          </a:xfrm>
          <a:prstGeom prst="ellipse">
            <a:avLst/>
          </a:prstGeom>
        </p:spPr>
      </p:pic>
      <p:pic>
        <p:nvPicPr>
          <p:cNvPr id="17" name="Imagen 16" descr="Imagen que contiene persona, interior, mujer, parado&#10;&#10;Descripción generada automáticamente">
            <a:extLst>
              <a:ext uri="{FF2B5EF4-FFF2-40B4-BE49-F238E27FC236}">
                <a16:creationId xmlns:a16="http://schemas.microsoft.com/office/drawing/2014/main" id="{5481C069-0705-4329-8007-B3EBC751A6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5696" r="17136" b="38226"/>
          <a:stretch/>
        </p:blipFill>
        <p:spPr>
          <a:xfrm>
            <a:off x="1288374" y="1549766"/>
            <a:ext cx="1374972" cy="1637933"/>
          </a:xfrm>
          <a:prstGeom prst="ellipse">
            <a:avLst/>
          </a:prstGeom>
        </p:spPr>
      </p:pic>
      <p:pic>
        <p:nvPicPr>
          <p:cNvPr id="20" name="Imagen 19" descr="Niño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B18D96A6-8984-4F7A-B4B5-DC89B44728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8223" r="21688" b="31011"/>
          <a:stretch/>
        </p:blipFill>
        <p:spPr>
          <a:xfrm>
            <a:off x="4138744" y="1396739"/>
            <a:ext cx="1374972" cy="1463462"/>
          </a:xfrm>
          <a:prstGeom prst="ellipse">
            <a:avLst/>
          </a:prstGeom>
        </p:spPr>
      </p:pic>
      <p:pic>
        <p:nvPicPr>
          <p:cNvPr id="22" name="Imagen 21" descr="Persona posando delante de ventana&#10;&#10;Descripción generada automáticamente">
            <a:extLst>
              <a:ext uri="{FF2B5EF4-FFF2-40B4-BE49-F238E27FC236}">
                <a16:creationId xmlns:a16="http://schemas.microsoft.com/office/drawing/2014/main" id="{438D1507-FFFA-48C0-B4EC-FAEF331DFA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0" r="25315" b="42150"/>
          <a:stretch/>
        </p:blipFill>
        <p:spPr>
          <a:xfrm>
            <a:off x="5666856" y="1253758"/>
            <a:ext cx="972983" cy="1528650"/>
          </a:xfrm>
          <a:prstGeom prst="ellipse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69FF24F-8A29-4537-9FDB-6988F267CA01}"/>
              </a:ext>
            </a:extLst>
          </p:cNvPr>
          <p:cNvSpPr txBox="1"/>
          <p:nvPr/>
        </p:nvSpPr>
        <p:spPr>
          <a:xfrm>
            <a:off x="-54548" y="1107996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164637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0" y="45360"/>
            <a:ext cx="10076760" cy="68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worst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24" name="Immagine 7"/>
          <p:cNvPicPr/>
          <p:nvPr/>
        </p:nvPicPr>
        <p:blipFill>
          <a:blip r:embed="rId2"/>
          <a:stretch/>
        </p:blipFill>
        <p:spPr>
          <a:xfrm>
            <a:off x="0" y="1046160"/>
            <a:ext cx="5328000" cy="6480000"/>
          </a:xfrm>
          <a:prstGeom prst="rect">
            <a:avLst/>
          </a:prstGeom>
          <a:ln>
            <a:noFill/>
          </a:ln>
        </p:spPr>
      </p:pic>
      <p:sp>
        <p:nvSpPr>
          <p:cNvPr id="325" name="Freeform 2"/>
          <p:cNvSpPr/>
          <p:nvPr/>
        </p:nvSpPr>
        <p:spPr>
          <a:xfrm>
            <a:off x="5036760" y="2481840"/>
            <a:ext cx="5040360" cy="2531160"/>
          </a:xfrm>
          <a:custGeom>
            <a:avLst/>
            <a:gdLst/>
            <a:ahLst/>
            <a:cxnLst/>
            <a:rect l="0" t="0" r="r" b="b"/>
            <a:pathLst>
              <a:path w="14001" h="7031">
                <a:moveTo>
                  <a:pt x="7000" y="0"/>
                </a:moveTo>
                <a:cubicBezTo>
                  <a:pt x="10969" y="0"/>
                  <a:pt x="14000" y="1522"/>
                  <a:pt x="14000" y="3515"/>
                </a:cubicBezTo>
                <a:cubicBezTo>
                  <a:pt x="14000" y="5508"/>
                  <a:pt x="10969" y="7030"/>
                  <a:pt x="7000" y="7030"/>
                </a:cubicBezTo>
                <a:cubicBezTo>
                  <a:pt x="3031" y="7030"/>
                  <a:pt x="0" y="5508"/>
                  <a:pt x="0" y="3515"/>
                </a:cubicBezTo>
                <a:cubicBezTo>
                  <a:pt x="0" y="1522"/>
                  <a:pt x="3031" y="0"/>
                  <a:pt x="7000" y="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6" name="Freeform 3"/>
          <p:cNvSpPr/>
          <p:nvPr/>
        </p:nvSpPr>
        <p:spPr>
          <a:xfrm>
            <a:off x="5406480" y="3855600"/>
            <a:ext cx="720360" cy="716760"/>
          </a:xfrm>
          <a:custGeom>
            <a:avLst/>
            <a:gdLst/>
            <a:ahLst/>
            <a:cxnLst/>
            <a:rect l="0" t="0" r="r" b="b"/>
            <a:pathLst>
              <a:path w="2001" h="1991">
                <a:moveTo>
                  <a:pt x="1000" y="0"/>
                </a:moveTo>
                <a:cubicBezTo>
                  <a:pt x="1567" y="0"/>
                  <a:pt x="2000" y="431"/>
                  <a:pt x="2000" y="995"/>
                </a:cubicBezTo>
                <a:cubicBezTo>
                  <a:pt x="2000" y="1559"/>
                  <a:pt x="1567" y="1990"/>
                  <a:pt x="1000" y="1990"/>
                </a:cubicBezTo>
                <a:cubicBezTo>
                  <a:pt x="433" y="1990"/>
                  <a:pt x="0" y="1559"/>
                  <a:pt x="0" y="995"/>
                </a:cubicBezTo>
                <a:cubicBezTo>
                  <a:pt x="0" y="431"/>
                  <a:pt x="433" y="0"/>
                  <a:pt x="100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7" name="Freeform 4"/>
          <p:cNvSpPr/>
          <p:nvPr/>
        </p:nvSpPr>
        <p:spPr>
          <a:xfrm>
            <a:off x="8609760" y="3865680"/>
            <a:ext cx="900360" cy="889560"/>
          </a:xfrm>
          <a:custGeom>
            <a:avLst/>
            <a:gdLst/>
            <a:ahLst/>
            <a:cxnLst/>
            <a:rect l="0" t="0" r="r" b="b"/>
            <a:pathLst>
              <a:path w="2501" h="2471">
                <a:moveTo>
                  <a:pt x="1250" y="0"/>
                </a:moveTo>
                <a:cubicBezTo>
                  <a:pt x="1959" y="0"/>
                  <a:pt x="2500" y="535"/>
                  <a:pt x="2500" y="1235"/>
                </a:cubicBezTo>
                <a:cubicBezTo>
                  <a:pt x="2500" y="1935"/>
                  <a:pt x="1959" y="2470"/>
                  <a:pt x="1250" y="2470"/>
                </a:cubicBezTo>
                <a:cubicBezTo>
                  <a:pt x="541" y="2470"/>
                  <a:pt x="0" y="1935"/>
                  <a:pt x="0" y="1235"/>
                </a:cubicBezTo>
                <a:cubicBezTo>
                  <a:pt x="0" y="535"/>
                  <a:pt x="541" y="0"/>
                  <a:pt x="1250" y="0"/>
                </a:cubicBez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8" name="Freeform 5"/>
          <p:cNvSpPr/>
          <p:nvPr/>
        </p:nvSpPr>
        <p:spPr>
          <a:xfrm>
            <a:off x="6869520" y="3835440"/>
            <a:ext cx="723600" cy="1177560"/>
          </a:xfrm>
          <a:custGeom>
            <a:avLst/>
            <a:gdLst/>
            <a:ahLst/>
            <a:cxnLst/>
            <a:rect l="0" t="0" r="r" b="b"/>
            <a:pathLst>
              <a:path w="2010" h="3271">
                <a:moveTo>
                  <a:pt x="0" y="1359"/>
                </a:moveTo>
                <a:cubicBezTo>
                  <a:pt x="85" y="571"/>
                  <a:pt x="495" y="0"/>
                  <a:pt x="1008" y="0"/>
                </a:cubicBezTo>
                <a:cubicBezTo>
                  <a:pt x="1579" y="0"/>
                  <a:pt x="2009" y="708"/>
                  <a:pt x="2000" y="1635"/>
                </a:cubicBezTo>
                <a:cubicBezTo>
                  <a:pt x="1991" y="2562"/>
                  <a:pt x="1547" y="3270"/>
                  <a:pt x="976" y="3270"/>
                </a:cubicBezTo>
                <a:cubicBezTo>
                  <a:pt x="475" y="3270"/>
                  <a:pt x="83" y="2725"/>
                  <a:pt x="0" y="1966"/>
                </a:cubicBezTo>
                <a:lnTo>
                  <a:pt x="0" y="1359"/>
                </a:lnTo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21004305-C0E5-46AE-A7E6-3B689552F8FF}"/>
              </a:ext>
            </a:extLst>
          </p:cNvPr>
          <p:cNvSpPr/>
          <p:nvPr/>
        </p:nvSpPr>
        <p:spPr>
          <a:xfrm>
            <a:off x="4521200" y="936000"/>
            <a:ext cx="5555560" cy="15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</a:t>
            </a:r>
            <a:r>
              <a:rPr lang="en-US" sz="3600" b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sz="3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lways bad love stories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E29A0DF1-7602-40ED-97AB-65D761DD446A}"/>
              </a:ext>
            </a:extLst>
          </p:cNvPr>
          <p:cNvSpPr/>
          <p:nvPr/>
        </p:nvSpPr>
        <p:spPr>
          <a:xfrm>
            <a:off x="4226540" y="6814200"/>
            <a:ext cx="563012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Hydrogen</a:t>
            </a:r>
            <a:r>
              <a:rPr lang="en-US" sz="3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the third wheel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8501F1CF-53F3-4A98-AE9B-0BC3A051B0C1}"/>
              </a:ext>
            </a:extLst>
          </p:cNvPr>
          <p:cNvSpPr/>
          <p:nvPr/>
        </p:nvSpPr>
        <p:spPr>
          <a:xfrm>
            <a:off x="530640" y="5707900"/>
            <a:ext cx="46080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Its beloved </a:t>
            </a:r>
            <a:r>
              <a:rPr lang="en-US" sz="36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electron</a:t>
            </a:r>
            <a:endParaRPr lang="en-US" sz="22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7B42AFE-0C34-45CE-AA2E-0460D2447FC0}"/>
              </a:ext>
            </a:extLst>
          </p:cNvPr>
          <p:cNvSpPr/>
          <p:nvPr/>
        </p:nvSpPr>
        <p:spPr>
          <a:xfrm>
            <a:off x="4878360" y="5501520"/>
            <a:ext cx="519840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Copper</a:t>
            </a:r>
            <a:r>
              <a:rPr lang="en-US" sz="3600" strike="noStrike" spc="-1" dirty="0">
                <a:solidFill>
                  <a:srgbClr val="663333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 an ****</a:t>
            </a:r>
            <a:endParaRPr lang="en-US" sz="2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720" y="10440"/>
            <a:ext cx="10076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Which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product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would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select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CF59F93E-E1FD-4298-A0E9-2A89F0AAB99A}"/>
              </a:ext>
            </a:extLst>
          </p:cNvPr>
          <p:cNvSpPr/>
          <p:nvPr/>
        </p:nvSpPr>
        <p:spPr>
          <a:xfrm>
            <a:off x="0" y="7006061"/>
            <a:ext cx="10076760" cy="5567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2018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2571–2586;	</a:t>
            </a:r>
            <a:r>
              <a:rPr lang="en-US" sz="2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Chem. Soc. Rev.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2014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43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631–675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C2E6DD70-B5B9-4998-8410-FA3849B9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54679" y="1450328"/>
            <a:ext cx="9718010" cy="5075166"/>
          </a:xfrm>
          <a:prstGeom prst="rect">
            <a:avLst/>
          </a:prstGeom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C456A4-B297-47E6-B69E-28E0F09DF189}"/>
              </a:ext>
            </a:extLst>
          </p:cNvPr>
          <p:cNvSpPr txBox="1"/>
          <p:nvPr/>
        </p:nvSpPr>
        <p:spPr>
          <a:xfrm>
            <a:off x="0" y="619331"/>
            <a:ext cx="103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00"/>
                </a:highlight>
              </a:rPr>
              <a:t>Q7</a:t>
            </a:r>
          </a:p>
        </p:txBody>
      </p:sp>
    </p:spTree>
    <p:extLst>
      <p:ext uri="{BB962C8B-B14F-4D97-AF65-F5344CB8AC3E}">
        <p14:creationId xmlns:p14="http://schemas.microsoft.com/office/powerpoint/2010/main" val="3494755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720" y="10440"/>
            <a:ext cx="10076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formic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acid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34" name="Immagine 15"/>
          <p:cNvPicPr/>
          <p:nvPr/>
        </p:nvPicPr>
        <p:blipFill>
          <a:blip r:embed="rId4"/>
          <a:stretch/>
        </p:blipFill>
        <p:spPr>
          <a:xfrm>
            <a:off x="6706440" y="1138680"/>
            <a:ext cx="1980000" cy="2152800"/>
          </a:xfrm>
          <a:prstGeom prst="rect">
            <a:avLst/>
          </a:prstGeom>
          <a:ln>
            <a:noFill/>
          </a:ln>
        </p:spPr>
      </p:pic>
      <p:sp>
        <p:nvSpPr>
          <p:cNvPr id="335" name="Freeform 2"/>
          <p:cNvSpPr/>
          <p:nvPr/>
        </p:nvSpPr>
        <p:spPr>
          <a:xfrm>
            <a:off x="6949800" y="4044600"/>
            <a:ext cx="2880360" cy="2066760"/>
          </a:xfrm>
          <a:custGeom>
            <a:avLst/>
            <a:gdLst/>
            <a:ahLst/>
            <a:cxnLst/>
            <a:rect l="0" t="0" r="r" b="b"/>
            <a:pathLst>
              <a:path w="8001" h="5741">
                <a:moveTo>
                  <a:pt x="4000" y="0"/>
                </a:moveTo>
                <a:cubicBezTo>
                  <a:pt x="6268" y="0"/>
                  <a:pt x="8000" y="1243"/>
                  <a:pt x="8000" y="2870"/>
                </a:cubicBezTo>
                <a:cubicBezTo>
                  <a:pt x="8000" y="4497"/>
                  <a:pt x="6268" y="5740"/>
                  <a:pt x="4000" y="5740"/>
                </a:cubicBezTo>
                <a:cubicBezTo>
                  <a:pt x="1732" y="5740"/>
                  <a:pt x="0" y="4497"/>
                  <a:pt x="0" y="2870"/>
                </a:cubicBezTo>
                <a:cubicBezTo>
                  <a:pt x="0" y="1243"/>
                  <a:pt x="1732" y="0"/>
                  <a:pt x="4000" y="0"/>
                </a:cubicBezTo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6" name="Freeform 3"/>
          <p:cNvSpPr/>
          <p:nvPr/>
        </p:nvSpPr>
        <p:spPr>
          <a:xfrm>
            <a:off x="5898240" y="6111360"/>
            <a:ext cx="2880360" cy="1296000"/>
          </a:xfrm>
          <a:custGeom>
            <a:avLst/>
            <a:gdLst/>
            <a:ahLst/>
            <a:cxnLst/>
            <a:rect l="0" t="0" r="r" b="b"/>
            <a:pathLst>
              <a:path w="8001" h="3600">
                <a:moveTo>
                  <a:pt x="4000" y="0"/>
                </a:moveTo>
                <a:cubicBezTo>
                  <a:pt x="6268" y="0"/>
                  <a:pt x="8000" y="779"/>
                  <a:pt x="8000" y="1799"/>
                </a:cubicBezTo>
                <a:cubicBezTo>
                  <a:pt x="8000" y="2819"/>
                  <a:pt x="6268" y="3599"/>
                  <a:pt x="4000" y="3599"/>
                </a:cubicBezTo>
                <a:cubicBezTo>
                  <a:pt x="1732" y="3599"/>
                  <a:pt x="0" y="2819"/>
                  <a:pt x="0" y="1799"/>
                </a:cubicBezTo>
                <a:cubicBezTo>
                  <a:pt x="0" y="779"/>
                  <a:pt x="1732" y="0"/>
                  <a:pt x="4000" y="0"/>
                </a:cubicBezTo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4_CO2-formate">
            <a:hlinkClick r:id="" action="ppaction://media"/>
            <a:extLst>
              <a:ext uri="{FF2B5EF4-FFF2-40B4-BE49-F238E27FC236}">
                <a16:creationId xmlns:a16="http://schemas.microsoft.com/office/drawing/2014/main" id="{08537650-98B3-4F54-8531-EDF448616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" y="975360"/>
            <a:ext cx="5684520" cy="5684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720" y="10440"/>
            <a:ext cx="10076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r>
              <a:rPr lang="es-ES" sz="40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38" name="Imagen 337"/>
          <p:cNvPicPr/>
          <p:nvPr/>
        </p:nvPicPr>
        <p:blipFill>
          <a:blip r:embed="rId4"/>
          <a:stretch/>
        </p:blipFill>
        <p:spPr>
          <a:xfrm>
            <a:off x="8320680" y="5697720"/>
            <a:ext cx="874800" cy="180000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5460120" y="6316920"/>
            <a:ext cx="2768400" cy="58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Hydrocarbons</a:t>
            </a:r>
            <a:endParaRPr lang="en-US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40" name="Imagen 339"/>
          <p:cNvPicPr/>
          <p:nvPr/>
        </p:nvPicPr>
        <p:blipFill>
          <a:blip r:embed="rId5"/>
          <a:stretch/>
        </p:blipFill>
        <p:spPr>
          <a:xfrm>
            <a:off x="1828440" y="5733720"/>
            <a:ext cx="1105200" cy="1800000"/>
          </a:xfrm>
          <a:prstGeom prst="rect">
            <a:avLst/>
          </a:prstGeom>
          <a:ln>
            <a:noFill/>
          </a:ln>
        </p:spPr>
      </p:pic>
      <p:pic>
        <p:nvPicPr>
          <p:cNvPr id="2" name="5_CO2-CO_HD">
            <a:hlinkClick r:id="" action="ppaction://media"/>
            <a:extLst>
              <a:ext uri="{FF2B5EF4-FFF2-40B4-BE49-F238E27FC236}">
                <a16:creationId xmlns:a16="http://schemas.microsoft.com/office/drawing/2014/main" id="{82E68990-0F15-4317-BD76-43DB8A91E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360" y="912423"/>
            <a:ext cx="8249010" cy="4640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720" y="10440"/>
            <a:ext cx="10076760" cy="75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ethylene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42" name="Immagine 4"/>
          <p:cNvPicPr/>
          <p:nvPr/>
        </p:nvPicPr>
        <p:blipFill>
          <a:blip r:embed="rId4"/>
          <a:stretch/>
        </p:blipFill>
        <p:spPr>
          <a:xfrm>
            <a:off x="3931920" y="5943600"/>
            <a:ext cx="3021840" cy="1291320"/>
          </a:xfrm>
          <a:prstGeom prst="rect">
            <a:avLst/>
          </a:prstGeom>
          <a:ln>
            <a:noFill/>
          </a:ln>
        </p:spPr>
      </p:pic>
      <p:pic>
        <p:nvPicPr>
          <p:cNvPr id="343" name="Immagine 8"/>
          <p:cNvPicPr/>
          <p:nvPr/>
        </p:nvPicPr>
        <p:blipFill>
          <a:blip r:embed="rId5"/>
          <a:stretch/>
        </p:blipFill>
        <p:spPr>
          <a:xfrm>
            <a:off x="7488000" y="5724000"/>
            <a:ext cx="1864800" cy="1800000"/>
          </a:xfrm>
          <a:prstGeom prst="rect">
            <a:avLst/>
          </a:prstGeom>
          <a:ln>
            <a:noFill/>
          </a:ln>
        </p:spPr>
      </p:pic>
      <p:pic>
        <p:nvPicPr>
          <p:cNvPr id="344" name="Immagine 11"/>
          <p:cNvPicPr/>
          <p:nvPr/>
        </p:nvPicPr>
        <p:blipFill>
          <a:blip r:embed="rId6"/>
          <a:stretch/>
        </p:blipFill>
        <p:spPr>
          <a:xfrm>
            <a:off x="822960" y="5734080"/>
            <a:ext cx="2185200" cy="1800000"/>
          </a:xfrm>
          <a:prstGeom prst="rect">
            <a:avLst/>
          </a:prstGeom>
          <a:ln>
            <a:noFill/>
          </a:ln>
        </p:spPr>
      </p:pic>
      <p:pic>
        <p:nvPicPr>
          <p:cNvPr id="2" name="6_CO2-dim_LD">
            <a:hlinkClick r:id="" action="ppaction://media"/>
            <a:extLst>
              <a:ext uri="{FF2B5EF4-FFF2-40B4-BE49-F238E27FC236}">
                <a16:creationId xmlns:a16="http://schemas.microsoft.com/office/drawing/2014/main" id="{C8AE98F9-2972-4AE6-BFFA-F743ECD09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8375" y="1065827"/>
            <a:ext cx="8140700" cy="4579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Freeform 1"/>
          <p:cNvSpPr/>
          <p:nvPr/>
        </p:nvSpPr>
        <p:spPr>
          <a:xfrm>
            <a:off x="-7863840" y="438948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46" name="Imagen 345"/>
          <p:cNvPicPr/>
          <p:nvPr/>
        </p:nvPicPr>
        <p:blipFill>
          <a:blip r:embed="rId3"/>
          <a:srcRect r="17147"/>
          <a:stretch/>
        </p:blipFill>
        <p:spPr>
          <a:xfrm>
            <a:off x="-7560" y="0"/>
            <a:ext cx="4687200" cy="7561800"/>
          </a:xfrm>
          <a:prstGeom prst="rect">
            <a:avLst/>
          </a:prstGeom>
          <a:ln>
            <a:noFill/>
          </a:ln>
        </p:spPr>
      </p:pic>
      <p:pic>
        <p:nvPicPr>
          <p:cNvPr id="347" name="Immagine 4"/>
          <p:cNvPicPr/>
          <p:nvPr/>
        </p:nvPicPr>
        <p:blipFill>
          <a:blip r:embed="rId4"/>
          <a:srcRect l="5986" t="4003" r="5102" b="5986"/>
          <a:stretch/>
        </p:blipFill>
        <p:spPr>
          <a:xfrm>
            <a:off x="5760" y="274320"/>
            <a:ext cx="360000" cy="309600"/>
          </a:xfrm>
          <a:prstGeom prst="rect">
            <a:avLst/>
          </a:prstGeom>
          <a:ln>
            <a:noFill/>
          </a:ln>
        </p:spPr>
      </p:pic>
      <p:pic>
        <p:nvPicPr>
          <p:cNvPr id="348" name="Imagen 347"/>
          <p:cNvPicPr/>
          <p:nvPr/>
        </p:nvPicPr>
        <p:blipFill>
          <a:blip r:embed="rId5"/>
          <a:stretch/>
        </p:blipFill>
        <p:spPr>
          <a:xfrm>
            <a:off x="6583680" y="274320"/>
            <a:ext cx="2880000" cy="3322800"/>
          </a:xfrm>
          <a:prstGeom prst="rect">
            <a:avLst/>
          </a:prstGeom>
          <a:ln>
            <a:noFill/>
          </a:ln>
        </p:spPr>
      </p:pic>
      <p:pic>
        <p:nvPicPr>
          <p:cNvPr id="349" name="Imagen 348"/>
          <p:cNvPicPr/>
          <p:nvPr/>
        </p:nvPicPr>
        <p:blipFill>
          <a:blip r:embed="rId6"/>
          <a:stretch/>
        </p:blipFill>
        <p:spPr>
          <a:xfrm>
            <a:off x="3237840" y="4093920"/>
            <a:ext cx="6848280" cy="347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Freeform 1"/>
          <p:cNvSpPr/>
          <p:nvPr/>
        </p:nvSpPr>
        <p:spPr>
          <a:xfrm>
            <a:off x="-7863840" y="4389480"/>
            <a:ext cx="914760" cy="631440"/>
          </a:xfrm>
          <a:custGeom>
            <a:avLst/>
            <a:gdLst/>
            <a:ahLst/>
            <a:cxnLst/>
            <a:rect l="0" t="0" r="r" b="b"/>
            <a:pathLst>
              <a:path w="2541" h="1754">
                <a:moveTo>
                  <a:pt x="1270" y="0"/>
                </a:moveTo>
                <a:cubicBezTo>
                  <a:pt x="1990" y="0"/>
                  <a:pt x="2540" y="380"/>
                  <a:pt x="2540" y="877"/>
                </a:cubicBezTo>
                <a:cubicBezTo>
                  <a:pt x="2540" y="1373"/>
                  <a:pt x="1990" y="1753"/>
                  <a:pt x="1270" y="1753"/>
                </a:cubicBezTo>
                <a:cubicBezTo>
                  <a:pt x="550" y="1753"/>
                  <a:pt x="0" y="1373"/>
                  <a:pt x="0" y="877"/>
                </a:cubicBezTo>
                <a:cubicBezTo>
                  <a:pt x="0" y="380"/>
                  <a:pt x="550" y="0"/>
                  <a:pt x="1270" y="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51" name="Immagine 2"/>
          <p:cNvPicPr/>
          <p:nvPr/>
        </p:nvPicPr>
        <p:blipFill>
          <a:blip r:embed="rId3"/>
          <a:stretch/>
        </p:blipFill>
        <p:spPr>
          <a:xfrm>
            <a:off x="5832000" y="164520"/>
            <a:ext cx="4043520" cy="1435680"/>
          </a:xfrm>
          <a:prstGeom prst="rect">
            <a:avLst/>
          </a:prstGeom>
          <a:ln>
            <a:noFill/>
          </a:ln>
        </p:spPr>
      </p:pic>
      <p:pic>
        <p:nvPicPr>
          <p:cNvPr id="352" name="Imagen 351"/>
          <p:cNvPicPr/>
          <p:nvPr/>
        </p:nvPicPr>
        <p:blipFill>
          <a:blip r:embed="rId4"/>
          <a:stretch/>
        </p:blipFill>
        <p:spPr>
          <a:xfrm>
            <a:off x="0" y="118080"/>
            <a:ext cx="2664000" cy="1681920"/>
          </a:xfrm>
          <a:prstGeom prst="rect">
            <a:avLst/>
          </a:prstGeom>
          <a:ln>
            <a:noFill/>
          </a:ln>
        </p:spPr>
      </p:pic>
      <p:pic>
        <p:nvPicPr>
          <p:cNvPr id="353" name="Immagine 3" descr="Immagine che contiene persona, interni, parete, scena&#10;&#10;Descrizione generata automaticamente"/>
          <p:cNvPicPr/>
          <p:nvPr/>
        </p:nvPicPr>
        <p:blipFill>
          <a:blip r:embed="rId5"/>
          <a:stretch/>
        </p:blipFill>
        <p:spPr>
          <a:xfrm>
            <a:off x="25200" y="2010960"/>
            <a:ext cx="10060560" cy="3533040"/>
          </a:xfrm>
          <a:prstGeom prst="rect">
            <a:avLst/>
          </a:prstGeom>
          <a:ln>
            <a:noFill/>
          </a:ln>
        </p:spPr>
      </p:pic>
      <p:pic>
        <p:nvPicPr>
          <p:cNvPr id="354" name="Imagen 353"/>
          <p:cNvPicPr/>
          <p:nvPr/>
        </p:nvPicPr>
        <p:blipFill>
          <a:blip r:embed="rId6"/>
          <a:srcRect l="3969" t="4637" b="27"/>
          <a:stretch/>
        </p:blipFill>
        <p:spPr>
          <a:xfrm>
            <a:off x="3022920" y="5580000"/>
            <a:ext cx="3889080" cy="1944000"/>
          </a:xfrm>
          <a:prstGeom prst="rect">
            <a:avLst/>
          </a:prstGeom>
          <a:ln>
            <a:noFill/>
          </a:ln>
        </p:spPr>
      </p:pic>
      <p:pic>
        <p:nvPicPr>
          <p:cNvPr id="355" name="Imagen 354"/>
          <p:cNvPicPr/>
          <p:nvPr/>
        </p:nvPicPr>
        <p:blipFill>
          <a:blip r:embed="rId7"/>
          <a:stretch/>
        </p:blipFill>
        <p:spPr>
          <a:xfrm>
            <a:off x="6912000" y="5563080"/>
            <a:ext cx="3199320" cy="1993680"/>
          </a:xfrm>
          <a:prstGeom prst="rect">
            <a:avLst/>
          </a:prstGeom>
          <a:ln>
            <a:noFill/>
          </a:ln>
        </p:spPr>
      </p:pic>
      <p:pic>
        <p:nvPicPr>
          <p:cNvPr id="356" name="Immagine 4"/>
          <p:cNvPicPr/>
          <p:nvPr/>
        </p:nvPicPr>
        <p:blipFill>
          <a:blip r:embed="rId8"/>
          <a:srcRect l="5987" t="4003" r="5102" b="5986"/>
          <a:stretch/>
        </p:blipFill>
        <p:spPr>
          <a:xfrm>
            <a:off x="0" y="5607000"/>
            <a:ext cx="2196360" cy="188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2008-2012,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Italy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71C634-0523-4158-93DB-7E0678B0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1255364"/>
            <a:ext cx="10077450" cy="5038725"/>
          </a:xfrm>
          <a:prstGeom prst="rect">
            <a:avLst/>
          </a:prstGeom>
          <a:ln>
            <a:noFill/>
          </a:ln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0" y="634722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Humanities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at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high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school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2012, 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High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school</a:t>
            </a:r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thesis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4922520" y="1996440"/>
            <a:ext cx="5154930" cy="5566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Theory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Relativity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algn="ctr"/>
            <a:r>
              <a:rPr lang="es-E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Albert Einstein</a:t>
            </a:r>
          </a:p>
          <a:p>
            <a:pPr algn="ctr"/>
            <a:endParaRPr lang="es-E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human </a:t>
            </a:r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rational</a:t>
            </a:r>
            <a:r>
              <a:rPr lang="es-E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facing</a:t>
            </a:r>
            <a:r>
              <a:rPr lang="es-E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es-E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universe</a:t>
            </a:r>
            <a:endParaRPr lang="es-E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endParaRPr lang="es-ES" sz="40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Quite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unexpected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end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6EA73F-CE7D-4E97-8587-82DB1B7F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59" t="8709" r="8169"/>
          <a:stretch/>
        </p:blipFill>
        <p:spPr>
          <a:xfrm>
            <a:off x="-1" y="1066199"/>
            <a:ext cx="5038725" cy="64989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7606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2"/>
          <p:cNvSpPr txBox="1"/>
          <p:nvPr/>
        </p:nvSpPr>
        <p:spPr>
          <a:xfrm>
            <a:off x="0" y="0"/>
            <a:ext cx="10077450" cy="1219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September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2012: Master in </a:t>
            </a:r>
            <a:r>
              <a:rPr lang="es-E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Physics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D5773A0C-24C6-4AF3-9C91-C64DD001EBDA}"/>
              </a:ext>
            </a:extLst>
          </p:cNvPr>
          <p:cNvSpPr txBox="1"/>
          <p:nvPr/>
        </p:nvSpPr>
        <p:spPr>
          <a:xfrm>
            <a:off x="4575810" y="4266050"/>
            <a:ext cx="5154930" cy="9791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Quite a terrible </a:t>
            </a:r>
            <a:r>
              <a:rPr lang="es-ES" sz="4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start</a:t>
            </a:r>
            <a:r>
              <a:rPr lang="es-E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Imagen 2" descr="Niño parado en la calle&#10;&#10;Descripción generada automáticamente con confianza media">
            <a:extLst>
              <a:ext uri="{FF2B5EF4-FFF2-40B4-BE49-F238E27FC236}">
                <a16:creationId xmlns:a16="http://schemas.microsoft.com/office/drawing/2014/main" id="{4AB06C1E-2C4D-47AC-A364-08F5E50C5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7326"/>
          <a:stretch/>
        </p:blipFill>
        <p:spPr>
          <a:xfrm>
            <a:off x="0" y="1219320"/>
            <a:ext cx="4229100" cy="4876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0216FA-620C-47EE-823E-B8398AA36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972"/>
          <a:stretch/>
        </p:blipFill>
        <p:spPr>
          <a:xfrm>
            <a:off x="2846070" y="5433901"/>
            <a:ext cx="2824480" cy="21289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F71873-C684-46E6-958F-D91917A3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67" r="1902"/>
          <a:stretch/>
        </p:blipFill>
        <p:spPr>
          <a:xfrm>
            <a:off x="5670550" y="5433900"/>
            <a:ext cx="4406900" cy="212894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6A9251D-3EAE-438D-A1CD-68E849BAB194}"/>
              </a:ext>
            </a:extLst>
          </p:cNvPr>
          <p:cNvSpPr/>
          <p:nvPr/>
        </p:nvSpPr>
        <p:spPr>
          <a:xfrm>
            <a:off x="2946400" y="7289800"/>
            <a:ext cx="7105650" cy="273049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9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4769" y="6954774"/>
            <a:ext cx="10042290" cy="62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NASA </a:t>
            </a:r>
            <a:r>
              <a:rPr lang="es-E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Climate</a:t>
            </a:r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Change: </a:t>
            </a:r>
            <a:r>
              <a:rPr lang="es-E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https://www.youtube.com/watch?v=gXXOkhoki8s</a:t>
            </a:r>
            <a:endParaRPr lang="en-US" sz="4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72000" y="0"/>
            <a:ext cx="1014984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Climate change does </a:t>
            </a:r>
            <a:r>
              <a:rPr lang="en-US" sz="4000" b="0" strike="sng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not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byssinica SIL"/>
              </a:rPr>
              <a:t> exist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1_climate">
            <a:hlinkClick r:id="" action="ppaction://media"/>
            <a:extLst>
              <a:ext uri="{FF2B5EF4-FFF2-40B4-BE49-F238E27FC236}">
                <a16:creationId xmlns:a16="http://schemas.microsoft.com/office/drawing/2014/main" id="{FAF5D00A-FA07-419C-A2B7-419EF4F03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" y="103822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39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0" y="6524625"/>
            <a:ext cx="10077450" cy="11178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NASA </a:t>
            </a:r>
            <a:r>
              <a:rPr lang="es-E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Climate</a:t>
            </a:r>
            <a:r>
              <a:rPr lang="es-E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Change: </a:t>
            </a:r>
            <a:r>
              <a:rPr lang="es-E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https://www.youtube.com/watch?v=Ymph_i6VWbM</a:t>
            </a:r>
            <a:endParaRPr lang="es-ES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72000" y="0"/>
            <a:ext cx="1014984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If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still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have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doubt</a:t>
            </a:r>
            <a:r>
              <a:rPr lang="es-E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2_ice">
            <a:hlinkClick r:id="" action="ppaction://media"/>
            <a:extLst>
              <a:ext uri="{FF2B5EF4-FFF2-40B4-BE49-F238E27FC236}">
                <a16:creationId xmlns:a16="http://schemas.microsoft.com/office/drawing/2014/main" id="{0C65A882-1024-4F4E-A9BF-CFE5F1D0A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" y="103822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</TotalTime>
  <Words>716</Words>
  <Application>Microsoft Office PowerPoint</Application>
  <PresentationFormat>Custom</PresentationFormat>
  <Paragraphs>165</Paragraphs>
  <Slides>46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Abyssinica SIL</vt:lpstr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photosynthesis?</vt:lpstr>
      <vt:lpstr>Dye-sensitized solar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dc:description/>
  <cp:lastModifiedBy>Federico  Dattila</cp:lastModifiedBy>
  <cp:revision>156</cp:revision>
  <dcterms:created xsi:type="dcterms:W3CDTF">2019-11-04T10:22:14Z</dcterms:created>
  <dcterms:modified xsi:type="dcterms:W3CDTF">2025-12-10T17:05:18Z</dcterms:modified>
  <dc:language>en-US</dc:language>
</cp:coreProperties>
</file>